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3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3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8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6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9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2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9DE70-AA76-4CDB-B935-137442D02A4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7B30D-7BA4-4A69-90F1-11F5A1EFB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31" y="1694634"/>
            <a:ext cx="10299404" cy="1325563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Metrash2</a:t>
            </a:r>
            <a:r>
              <a:rPr lang="en-US" sz="3500" dirty="0" smtClean="0">
                <a:solidFill>
                  <a:schemeClr val="bg1"/>
                </a:solidFill>
              </a:rPr>
              <a:t/>
            </a:r>
            <a:br>
              <a:rPr lang="en-US" sz="35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HOW TO APPLY FOR </a:t>
            </a:r>
            <a:r>
              <a:rPr lang="en-US" sz="3000" dirty="0" smtClean="0">
                <a:solidFill>
                  <a:schemeClr val="bg1"/>
                </a:solidFill>
              </a:rPr>
              <a:t>FAMILY VISIT </a:t>
            </a:r>
            <a:r>
              <a:rPr lang="en-US" sz="3000" dirty="0" smtClean="0">
                <a:solidFill>
                  <a:schemeClr val="bg1"/>
                </a:solidFill>
              </a:rPr>
              <a:t>VISA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22531" y="4582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November 2019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1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70" y="0"/>
            <a:ext cx="3227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056" y="0"/>
            <a:ext cx="344133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65" y="3542711"/>
            <a:ext cx="512467" cy="512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96" y="3500006"/>
            <a:ext cx="512467" cy="5124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766415" y="2217148"/>
            <a:ext cx="277171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solidFill>
                  <a:schemeClr val="bg1"/>
                </a:solidFill>
              </a:rPr>
              <a:t/>
            </a:r>
            <a:br>
              <a:rPr lang="en-US" sz="3500" dirty="0" smtClean="0">
                <a:solidFill>
                  <a:schemeClr val="bg1"/>
                </a:solidFill>
              </a:rPr>
            </a:br>
            <a:r>
              <a:rPr lang="en-US" sz="3500" dirty="0" smtClean="0">
                <a:solidFill>
                  <a:schemeClr val="bg1"/>
                </a:solidFill>
              </a:rPr>
              <a:t/>
            </a:r>
            <a:br>
              <a:rPr lang="en-US" sz="35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57328" y="231112"/>
            <a:ext cx="3449208" cy="1094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1. Select </a:t>
            </a:r>
            <a:r>
              <a:rPr lang="en-US" sz="2000" b="1" dirty="0" smtClean="0">
                <a:solidFill>
                  <a:schemeClr val="bg1"/>
                </a:solidFill>
              </a:rPr>
              <a:t>Visa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07" y="-2"/>
            <a:ext cx="3248894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06" y="0"/>
            <a:ext cx="3392762" cy="685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566">
            <a:off x="6812723" y="829217"/>
            <a:ext cx="512467" cy="512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566">
            <a:off x="3179597" y="1059282"/>
            <a:ext cx="512467" cy="5124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705682" y="221064"/>
            <a:ext cx="3449208" cy="1094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2. Select </a:t>
            </a:r>
            <a:r>
              <a:rPr lang="en-US" sz="2000" b="1" dirty="0" smtClean="0">
                <a:solidFill>
                  <a:schemeClr val="bg1"/>
                </a:solidFill>
              </a:rPr>
              <a:t>Issue Visa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3289810" cy="6960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75" y="0"/>
            <a:ext cx="324151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566">
            <a:off x="1448484" y="1155557"/>
            <a:ext cx="512467" cy="512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566">
            <a:off x="5007139" y="1121501"/>
            <a:ext cx="512467" cy="5124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705682" y="221064"/>
            <a:ext cx="3449208" cy="1094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3. Select </a:t>
            </a:r>
            <a:r>
              <a:rPr lang="en-US" sz="2000" b="1" dirty="0" smtClean="0">
                <a:solidFill>
                  <a:schemeClr val="bg1"/>
                </a:solidFill>
              </a:rPr>
              <a:t>Family Visit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42" y="-5027"/>
            <a:ext cx="3251275" cy="6863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231" y="0"/>
            <a:ext cx="3374247" cy="6858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566">
            <a:off x="7071244" y="1708593"/>
            <a:ext cx="512467" cy="512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3150">
            <a:off x="111402" y="1765214"/>
            <a:ext cx="512467" cy="51246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705681" y="221064"/>
            <a:ext cx="3970503" cy="1094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4. Select </a:t>
            </a:r>
            <a:r>
              <a:rPr lang="en-US" sz="2000" b="1" dirty="0" smtClean="0">
                <a:solidFill>
                  <a:schemeClr val="bg1"/>
                </a:solidFill>
              </a:rPr>
              <a:t>Family </a:t>
            </a:r>
            <a:r>
              <a:rPr lang="en-US" sz="2000" b="1" dirty="0" smtClean="0">
                <a:solidFill>
                  <a:schemeClr val="bg1"/>
                </a:solidFill>
              </a:rPr>
              <a:t>Visa Application </a:t>
            </a:r>
            <a:r>
              <a:rPr lang="en-US" sz="2000" dirty="0" smtClean="0">
                <a:solidFill>
                  <a:schemeClr val="bg1"/>
                </a:solidFill>
              </a:rPr>
              <a:t>tick </a:t>
            </a:r>
            <a:r>
              <a:rPr lang="en-US" sz="2000" dirty="0" smtClean="0">
                <a:solidFill>
                  <a:schemeClr val="bg1"/>
                </a:solidFill>
              </a:rPr>
              <a:t>box and then select </a:t>
            </a:r>
            <a:r>
              <a:rPr lang="en-US" sz="2000" b="1" dirty="0" smtClean="0">
                <a:solidFill>
                  <a:schemeClr val="bg1"/>
                </a:solidFill>
              </a:rPr>
              <a:t>New Application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01" y="0"/>
            <a:ext cx="325553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559" y="0"/>
            <a:ext cx="32353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705682" y="557395"/>
            <a:ext cx="3449208" cy="1094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5. Complete the form and select </a:t>
            </a:r>
            <a:r>
              <a:rPr lang="en-US" sz="2000" b="1" dirty="0" smtClean="0">
                <a:solidFill>
                  <a:schemeClr val="bg1"/>
                </a:solidFill>
              </a:rPr>
              <a:t>VALIDATE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and then in the next page, attach the supporting documentations.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7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54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Metrash2 HOW TO APPLY FOR FAMILY VISIT VISA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Qatar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Tuazon</dc:creator>
  <cp:lastModifiedBy>Kristina Tuazon</cp:lastModifiedBy>
  <cp:revision>18</cp:revision>
  <dcterms:created xsi:type="dcterms:W3CDTF">2019-10-17T11:01:22Z</dcterms:created>
  <dcterms:modified xsi:type="dcterms:W3CDTF">2019-11-11T07:59:19Z</dcterms:modified>
</cp:coreProperties>
</file>