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63" r:id="rId3"/>
    <p:sldId id="268" r:id="rId4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2" userDrawn="1">
          <p15:clr>
            <a:srgbClr val="A4A3A4"/>
          </p15:clr>
        </p15:guide>
        <p15:guide id="2" pos="4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0aKIVsi1EP/45edGZjWuayhG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69"/>
    <a:srgbClr val="009BD8"/>
    <a:srgbClr val="6A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75276-D5AF-44B4-8B3D-E7E0B324C593}">
  <a:tblStyle styleId="{A1875276-D5AF-44B4-8B3D-E7E0B324C5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BCA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A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A288A2-4DEA-492B-891D-7331AB9BE77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F5FB"/>
          </a:solidFill>
        </a:fill>
      </a:tcStyle>
    </a:wholeTbl>
    <a:band1H>
      <a:tcTxStyle/>
      <a:tcStyle>
        <a:tcBdr/>
        <a:fill>
          <a:solidFill>
            <a:srgbClr val="D1EA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A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F5F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F5F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94694"/>
  </p:normalViewPr>
  <p:slideViewPr>
    <p:cSldViewPr>
      <p:cViewPr varScale="1">
        <p:scale>
          <a:sx n="73" d="100"/>
          <a:sy n="73" d="100"/>
        </p:scale>
        <p:origin x="1104" y="216"/>
      </p:cViewPr>
      <p:guideLst>
        <p:guide orient="horz" pos="5762"/>
        <p:guide pos="4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OVABLE GENERATOR">
  <p:cSld name="14_MOVABLE GENE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5;p19">
            <a:extLst>
              <a:ext uri="{FF2B5EF4-FFF2-40B4-BE49-F238E27FC236}">
                <a16:creationId xmlns:a16="http://schemas.microsoft.com/office/drawing/2014/main" id="{BC2474B1-2DDF-D643-81FB-68BC55D0E8C5}"/>
              </a:ext>
            </a:extLst>
          </p:cNvPr>
          <p:cNvCxnSpPr>
            <a:cxnSpLocks/>
          </p:cNvCxnSpPr>
          <p:nvPr userDrawn="1"/>
        </p:nvCxnSpPr>
        <p:spPr>
          <a:xfrm>
            <a:off x="8742947" y="10336600"/>
            <a:ext cx="1018678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8;p1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BBE745C-94F9-4646-A384-1D165E194B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;p21">
            <a:extLst>
              <a:ext uri="{FF2B5EF4-FFF2-40B4-BE49-F238E27FC236}">
                <a16:creationId xmlns:a16="http://schemas.microsoft.com/office/drawing/2014/main" id="{E4E2E669-F825-2B13-227D-ACF23C124380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First MENA 3MT Competition</a:t>
            </a:r>
          </a:p>
        </p:txBody>
      </p:sp>
    </p:spTree>
    <p:extLst>
      <p:ext uri="{BB962C8B-B14F-4D97-AF65-F5344CB8AC3E}">
        <p14:creationId xmlns:p14="http://schemas.microsoft.com/office/powerpoint/2010/main" val="16338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WHITE_FOOTER">
  <p:cSld name="7_WHITE_FOOT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9"/>
          <p:cNvCxnSpPr/>
          <p:nvPr/>
        </p:nvCxnSpPr>
        <p:spPr>
          <a:xfrm>
            <a:off x="679450" y="10336600"/>
            <a:ext cx="1825027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9" descr="A picture containing building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 txBox="1"/>
          <p:nvPr/>
        </p:nvSpPr>
        <p:spPr>
          <a:xfrm>
            <a:off x="1063633" y="10559276"/>
            <a:ext cx="41532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80079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;p21">
            <a:extLst>
              <a:ext uri="{FF2B5EF4-FFF2-40B4-BE49-F238E27FC236}">
                <a16:creationId xmlns:a16="http://schemas.microsoft.com/office/drawing/2014/main" id="{AA70666F-BCF1-B040-BD84-D8CB29C726A5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First MENA 3MT Competition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GEN &amp; PIC">
  <p:cSld name="15_GEN &amp; PIC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49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8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51" r:id="rId4"/>
    <p:sldLayoutId id="2147483650" r:id="rId5"/>
    <p:sldLayoutId id="2147483667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2ED8C0C-F286-8C44-ACE3-9D2837B0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10" y="7313072"/>
            <a:ext cx="11155361" cy="318488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MENA 3MT Competition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74FDE1D-3DFF-984C-A64A-BB3B083B8A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0104100" cy="626975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8F6CA-0024-9344-AC25-F330142F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617" y="8221018"/>
            <a:ext cx="2607607" cy="1368994"/>
          </a:xfrm>
          <a:prstGeom prst="rect">
            <a:avLst/>
          </a:prstGeom>
        </p:spPr>
      </p:pic>
      <p:pic>
        <p:nvPicPr>
          <p:cNvPr id="4" name="Picture 3" descr="A purple letter with white background&#10;&#10;AI-generated content may be incorrect.">
            <a:extLst>
              <a:ext uri="{FF2B5EF4-FFF2-40B4-BE49-F238E27FC236}">
                <a16:creationId xmlns:a16="http://schemas.microsoft.com/office/drawing/2014/main" id="{0333179D-3F74-F783-D931-3AC26028C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945" y="8150494"/>
            <a:ext cx="3975098" cy="12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720261" y="537021"/>
            <a:ext cx="19542589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Research Title</a:t>
            </a:r>
            <a:endParaRPr lang="en-US" dirty="0"/>
          </a:p>
        </p:txBody>
      </p:sp>
      <p:sp>
        <p:nvSpPr>
          <p:cNvPr id="122" name="Google Shape;122;p8"/>
          <p:cNvSpPr txBox="1"/>
          <p:nvPr/>
        </p:nvSpPr>
        <p:spPr>
          <a:xfrm>
            <a:off x="720261" y="2414315"/>
            <a:ext cx="9407989" cy="65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character of the text inside the body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 is Calibri font, the color of  the text is grey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(R128 G128 B128), titles inside the body copy, could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 colored with the Medium blue (R0 G136 B206)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Dark blue (R30 G22 B86).  The minimum size of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text is (33PT).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20000"/>
              </a:lnSpc>
              <a:spcBef>
                <a:spcPts val="395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The bullets</a:t>
            </a:r>
            <a:endParaRPr sz="3300" dirty="0">
              <a:solidFill>
                <a:srgbClr val="0088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1110615" lvl="0" indent="0" algn="l" rtl="0">
              <a:lnSpc>
                <a:spcPct val="12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are in a form of a triangle shape colored with the Medium Blue,  as the following: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1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2</a:t>
            </a: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3</a:t>
            </a:r>
          </a:p>
        </p:txBody>
      </p:sp>
      <p:sp>
        <p:nvSpPr>
          <p:cNvPr id="123" name="Google Shape;123;p8"/>
          <p:cNvSpPr/>
          <p:nvPr/>
        </p:nvSpPr>
        <p:spPr>
          <a:xfrm>
            <a:off x="10585450" y="2486323"/>
            <a:ext cx="8952606" cy="52668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" name="Google Shape;121;p8">
            <a:extLst>
              <a:ext uri="{FF2B5EF4-FFF2-40B4-BE49-F238E27FC236}">
                <a16:creationId xmlns:a16="http://schemas.microsoft.com/office/drawing/2014/main" id="{271D7F09-0F17-584A-8908-C7E6EFF06060}"/>
              </a:ext>
            </a:extLst>
          </p:cNvPr>
          <p:cNvSpPr txBox="1"/>
          <p:nvPr/>
        </p:nvSpPr>
        <p:spPr>
          <a:xfrm>
            <a:off x="763018" y="1550219"/>
            <a:ext cx="19542589" cy="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Student Name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563" y="8709845"/>
            <a:ext cx="6605531" cy="112637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F62AC-6333-D14D-94B4-93C432A0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199" y="442726"/>
            <a:ext cx="5294373" cy="2572297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D7F7E9-BA88-584F-8531-588747C30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QA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5D2302A9-7F5B-FF4E-AA5E-A0160325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04100" cy="62697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3353CB-C4D8-C024-A654-BBC227F1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0617" y="8221018"/>
            <a:ext cx="2607607" cy="1368994"/>
          </a:xfrm>
          <a:prstGeom prst="rect">
            <a:avLst/>
          </a:prstGeom>
        </p:spPr>
      </p:pic>
      <p:pic>
        <p:nvPicPr>
          <p:cNvPr id="5" name="Picture 4" descr="A purple letter with white background&#10;&#10;AI-generated content may be incorrect.">
            <a:extLst>
              <a:ext uri="{FF2B5EF4-FFF2-40B4-BE49-F238E27FC236}">
                <a16:creationId xmlns:a16="http://schemas.microsoft.com/office/drawing/2014/main" id="{611DDA2D-AB53-986E-00FD-0D21DFE67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0945" y="8150494"/>
            <a:ext cx="3975098" cy="12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HBKU">
      <a:dk1>
        <a:srgbClr val="FEFFFE"/>
      </a:dk1>
      <a:lt1>
        <a:srgbClr val="1F1557"/>
      </a:lt1>
      <a:dk2>
        <a:srgbClr val="FEFFFE"/>
      </a:dk2>
      <a:lt2>
        <a:srgbClr val="DEDFDE"/>
      </a:lt2>
      <a:accent1>
        <a:srgbClr val="1F1557"/>
      </a:accent1>
      <a:accent2>
        <a:srgbClr val="1787CE"/>
      </a:accent2>
      <a:accent3>
        <a:srgbClr val="5CC6E8"/>
      </a:accent3>
      <a:accent4>
        <a:srgbClr val="FEFFFE"/>
      </a:accent4>
      <a:accent5>
        <a:srgbClr val="DEDFDE"/>
      </a:accent5>
      <a:accent6>
        <a:srgbClr val="F4F5F4"/>
      </a:accent6>
      <a:hlink>
        <a:srgbClr val="0000FF"/>
      </a:hlink>
      <a:folHlink>
        <a:srgbClr val="0000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104</Words>
  <Application>Microsoft Macintosh PowerPoint</Application>
  <PresentationFormat>Custom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First MENA 3MT Competition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Ghida Arij Kordab</cp:lastModifiedBy>
  <cp:revision>33</cp:revision>
  <dcterms:created xsi:type="dcterms:W3CDTF">2017-02-23T11:05:54Z</dcterms:created>
  <dcterms:modified xsi:type="dcterms:W3CDTF">2025-09-18T07:00:51Z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2017-02-23T00:00:00Z</vt:filetime>
  </property>
</Properties>
</file>