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1"/>
  </p:handoutMasterIdLst>
  <p:sldIdLst>
    <p:sldId id="260" r:id="rId5"/>
    <p:sldId id="261" r:id="rId6"/>
    <p:sldId id="263" r:id="rId7"/>
    <p:sldId id="264" r:id="rId8"/>
    <p:sldId id="265" r:id="rId9"/>
    <p:sldId id="266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1D1656"/>
    <a:srgbClr val="009BD8"/>
    <a:srgbClr val="6AD0ED"/>
    <a:srgbClr val="00226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/>
    <p:restoredTop sz="94810"/>
  </p:normalViewPr>
  <p:slideViewPr>
    <p:cSldViewPr>
      <p:cViewPr varScale="1">
        <p:scale>
          <a:sx n="38" d="100"/>
          <a:sy n="38" d="100"/>
        </p:scale>
        <p:origin x="8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08" y="6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954F-A21E-D947-8782-9A1A01579BF5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3BEB-F232-0944-BC57-F323446C5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abriellesaid/Desktop/links%20wide/Power%20Point(16X9)4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43682" t="1" b="-1187"/>
          <a:stretch/>
        </p:blipFill>
        <p:spPr>
          <a:xfrm>
            <a:off x="14776450" y="7864475"/>
            <a:ext cx="531543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3050" y="10029151"/>
            <a:ext cx="9438153" cy="12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3050" y="9882671"/>
            <a:ext cx="9438153" cy="12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4250" y="9490502"/>
            <a:ext cx="9438153" cy="12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2393494"/>
            <a:ext cx="1234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PRESENTATION </a:t>
            </a:r>
            <a:r>
              <a:rPr lang="en-US" sz="10000" dirty="0" smtClean="0"/>
              <a:t>TITLE</a:t>
            </a:r>
            <a:endParaRPr lang="en-US" sz="10000" dirty="0"/>
          </a:p>
          <a:p>
            <a:endParaRPr lang="en-US" sz="10000" dirty="0"/>
          </a:p>
          <a:p>
            <a:r>
              <a:rPr lang="en-US" sz="7200" dirty="0" smtClean="0"/>
              <a:t>Presenters are most welcome to add their own logos throughout the presentation also </a:t>
            </a:r>
            <a:r>
              <a:rPr lang="en-US" sz="7200" dirty="0" smtClean="0">
                <a:sym typeface="Wingdings" panose="05000000000000000000" pitchFamily="2" charset="2"/>
              </a:rPr>
              <a:t>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725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720261" y="537021"/>
            <a:ext cx="18399589" cy="2169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50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US" kern="0" spc="-1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3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SLIDE</a:t>
            </a:r>
          </a:p>
          <a:p>
            <a:pPr marL="12700">
              <a:spcBef>
                <a:spcPts val="25"/>
              </a:spcBef>
            </a:pPr>
            <a:r>
              <a:rPr lang="en-US" kern="0" spc="-55" dirty="0">
                <a:latin typeface="Calibri" charset="0"/>
                <a:ea typeface="Calibri" charset="0"/>
                <a:cs typeface="Calibri" charset="0"/>
              </a:rPr>
              <a:t>SPECS: </a:t>
            </a:r>
            <a:r>
              <a:rPr lang="en-US" kern="0" spc="-50" dirty="0">
                <a:latin typeface="Calibri" charset="0"/>
                <a:ea typeface="Calibri" charset="0"/>
                <a:cs typeface="Calibri" charset="0"/>
              </a:rPr>
              <a:t>UPPERCASE/ </a:t>
            </a:r>
            <a:r>
              <a:rPr lang="en-US" kern="0" spc="-35" dirty="0"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15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720261" y="2709730"/>
            <a:ext cx="13556615" cy="774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2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These are just suggestions to aid in preparation for presentation over Virtual Platform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44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2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Focus on visual aids in the presentation slides and remember people will view on their laptops or mobile phones!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Medium Blue, </a:t>
            </a:r>
            <a:r>
              <a:rPr sz="4400" spc="-4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 </a:t>
            </a: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5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following:</a:t>
            </a:r>
            <a:endParaRPr lang="en-US" sz="4400" spc="-55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endParaRPr sz="4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2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4400" spc="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679450" y="5403627"/>
            <a:ext cx="9296400" cy="34317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12700" marR="5080" indent="0" defTabSz="914400" eaLnBrk="1" fontAlgn="auto" latinLnBrk="0" hangingPunct="1">
              <a:lnSpc>
                <a:spcPct val="1002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400">
                <a:solidFill>
                  <a:srgbClr val="009BD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kern="0" spc="-105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SEPARATOR </a:t>
            </a:r>
            <a:r>
              <a:rPr lang="en-US" sz="7400" kern="0" spc="-8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TITLE  </a:t>
            </a:r>
            <a:r>
              <a:rPr lang="en-US" sz="7400" kern="0" spc="-8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SPECS: </a:t>
            </a:r>
            <a:r>
              <a:rPr lang="en-US" sz="7400" kern="0" spc="-7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UPPERCASE/  </a:t>
            </a:r>
            <a:r>
              <a:rPr lang="en-US" sz="7400" kern="0" spc="-5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CALIBRI</a:t>
            </a:r>
            <a:r>
              <a:rPr lang="en-US" sz="7400" kern="0" spc="-9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FONT </a:t>
            </a:r>
            <a:r>
              <a:rPr lang="en-US" sz="7400" kern="0" spc="-195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(70</a:t>
            </a:r>
            <a:r>
              <a:rPr lang="en-US" sz="7400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PT)</a:t>
            </a:r>
            <a:endParaRPr lang="en-US" kern="0" spc="-4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50" y="2233528"/>
            <a:ext cx="4178164" cy="317009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20000" spc="-50" dirty="0">
                <a:solidFill>
                  <a:srgbClr val="6AD0ED"/>
                </a:solidFill>
                <a:latin typeface="Calibri" charset="0"/>
                <a:ea typeface="Calibri" charset="0"/>
                <a:cs typeface="Calibri" charset="0"/>
              </a:rPr>
              <a:t>05</a:t>
            </a:r>
            <a:endParaRPr lang="en-US" sz="20000" dirty="0">
              <a:solidFill>
                <a:srgbClr val="6AD0ED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8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720261" y="537021"/>
            <a:ext cx="19383839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1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PAGE </a:t>
            </a:r>
            <a:r>
              <a:rPr lang="en-US" kern="0" spc="-5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TITLE, UPPERCASE/ </a:t>
            </a:r>
            <a:r>
              <a:rPr lang="en-US" kern="0" spc="-4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41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720261" y="2709730"/>
            <a:ext cx="13556615" cy="774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2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These are just suggestions to aid in preparation for presentation over Virtual Platform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4400" spc="-2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2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Focus on visual aids in the presentation slides and remember people will view on their laptops or mobile phones!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Medium Blue, </a:t>
            </a:r>
            <a:r>
              <a:rPr sz="4400" spc="-4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 </a:t>
            </a: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5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following:</a:t>
            </a:r>
            <a:endParaRPr lang="en-US" sz="4400" spc="-55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endParaRPr sz="4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2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4400" spc="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9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720261" y="537021"/>
            <a:ext cx="19542589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1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PAGE </a:t>
            </a:r>
            <a:r>
              <a:rPr lang="en-US" kern="0" spc="-5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TITLE, UPPERCASE/ </a:t>
            </a:r>
            <a:r>
              <a:rPr lang="en-US" kern="0" spc="-4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41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3" name="object 7"/>
          <p:cNvSpPr txBox="1"/>
          <p:nvPr/>
        </p:nvSpPr>
        <p:spPr>
          <a:xfrm>
            <a:off x="720261" y="2149475"/>
            <a:ext cx="9407989" cy="4755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2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Suggestions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0088CE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Medium Blue,  </a:t>
            </a:r>
            <a:r>
              <a:rPr sz="4400" spc="-4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following: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10585450" y="2166649"/>
            <a:ext cx="8952606" cy="526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0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720261" y="549275"/>
            <a:ext cx="18865876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1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PAGE </a:t>
            </a:r>
            <a:r>
              <a:rPr lang="en-US" kern="0" spc="-5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TITLE, UPPERCASE/ </a:t>
            </a:r>
            <a:r>
              <a:rPr lang="en-US" kern="0" spc="-4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41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4" name="object 7"/>
          <p:cNvSpPr txBox="1"/>
          <p:nvPr/>
        </p:nvSpPr>
        <p:spPr>
          <a:xfrm>
            <a:off x="720262" y="2149475"/>
            <a:ext cx="6283788" cy="280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10615">
              <a:lnSpc>
                <a:spcPts val="3960"/>
              </a:lnSpc>
              <a:spcBef>
                <a:spcPts val="600"/>
              </a:spcBef>
            </a:pPr>
            <a:r>
              <a:rPr lang="en-US" sz="4400" spc="-3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Suggestions</a:t>
            </a:r>
            <a:r>
              <a:rPr sz="4400" spc="-5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en-US" sz="4400" spc="-55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R="1110615">
              <a:lnSpc>
                <a:spcPts val="3960"/>
              </a:lnSpc>
              <a:spcBef>
                <a:spcPts val="600"/>
              </a:spcBef>
            </a:pP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indent="-457200">
              <a:lnSpc>
                <a:spcPts val="3825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indent="-457200">
              <a:lnSpc>
                <a:spcPts val="3825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4400" spc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indent="-457200">
              <a:lnSpc>
                <a:spcPts val="3825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sz="4400" spc="-3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endParaRPr sz="4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405011" y="2166649"/>
            <a:ext cx="5724077" cy="329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7405011" y="6107712"/>
            <a:ext cx="5724077" cy="329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13862050" y="2166649"/>
            <a:ext cx="5724087" cy="329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13862050" y="6107712"/>
            <a:ext cx="5724087" cy="329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8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HBKU">
      <a:dk1>
        <a:srgbClr val="FEFFFE"/>
      </a:dk1>
      <a:lt1>
        <a:srgbClr val="1F1557"/>
      </a:lt1>
      <a:dk2>
        <a:srgbClr val="FEFFFE"/>
      </a:dk2>
      <a:lt2>
        <a:srgbClr val="DEDFDE"/>
      </a:lt2>
      <a:accent1>
        <a:srgbClr val="1F1557"/>
      </a:accent1>
      <a:accent2>
        <a:srgbClr val="1787CE"/>
      </a:accent2>
      <a:accent3>
        <a:srgbClr val="5CC6E8"/>
      </a:accent3>
      <a:accent4>
        <a:srgbClr val="FEFFFE"/>
      </a:accent4>
      <a:accent5>
        <a:srgbClr val="DEDFDE"/>
      </a:accent5>
      <a:accent6>
        <a:srgbClr val="F4F5F4"/>
      </a:accent6>
      <a:hlink>
        <a:srgbClr val="0000FF"/>
      </a:hlink>
      <a:folHlink>
        <a:srgbClr val="0000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7E2F2B5214448527DC29892CE1B1" ma:contentTypeVersion="14" ma:contentTypeDescription="Create a new document." ma:contentTypeScope="" ma:versionID="3c1ea807ca60fc249e3a8ada2837d290">
  <xsd:schema xmlns:xsd="http://www.w3.org/2001/XMLSchema" xmlns:xs="http://www.w3.org/2001/XMLSchema" xmlns:p="http://schemas.microsoft.com/office/2006/metadata/properties" xmlns:ns3="1bb833d2-4227-4af9-926c-89c9064c90d5" xmlns:ns4="456119a6-8a35-4859-8642-bbe22eb05419" targetNamespace="http://schemas.microsoft.com/office/2006/metadata/properties" ma:root="true" ma:fieldsID="1a59e5012b4450bcec4dd1169e78be71" ns3:_="" ns4:_="">
    <xsd:import namespace="1bb833d2-4227-4af9-926c-89c9064c90d5"/>
    <xsd:import namespace="456119a6-8a35-4859-8642-bbe22eb054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833d2-4227-4af9-926c-89c9064c9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119a6-8a35-4859-8642-bbe22eb054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C4EAB0-1C21-461B-8FE4-DB83E0C71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833d2-4227-4af9-926c-89c9064c90d5"/>
    <ds:schemaRef ds:uri="456119a6-8a35-4859-8642-bbe22eb054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F3B97-81B0-4DB3-B050-A96E2EB68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03A59-A92E-4B19-BF78-4849E98A2D4E}">
  <ds:schemaRefs>
    <ds:schemaRef ds:uri="http://www.w3.org/XML/1998/namespace"/>
    <ds:schemaRef ds:uri="http://schemas.microsoft.com/office/2006/documentManagement/types"/>
    <ds:schemaRef ds:uri="1bb833d2-4227-4af9-926c-89c9064c90d5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6119a6-8a35-4859-8642-bbe22eb054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220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ANNUAL  STUDENT CONFERENCE WATER-ENERGY-FOOD</dc:title>
  <dc:creator>Dr. Jenny Lawler</dc:creator>
  <cp:lastModifiedBy>Dr. Jenny Lawler</cp:lastModifiedBy>
  <cp:revision>41</cp:revision>
  <cp:lastPrinted>2017-03-05T07:50:00Z</cp:lastPrinted>
  <dcterms:created xsi:type="dcterms:W3CDTF">2017-02-23T11:05:54Z</dcterms:created>
  <dcterms:modified xsi:type="dcterms:W3CDTF">2021-10-19T09:40:15Z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2017-02-23T00:00:00Z</vt:filetime>
  </property>
  <property fmtid="{D5CDD505-2E9C-101B-9397-08002B2CF9AE}" pid="5" name="ContentTypeId">
    <vt:lpwstr>0x010100DA607E2F2B5214448527DC29892CE1B1</vt:lpwstr>
  </property>
</Properties>
</file>