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80" r:id="rId5"/>
    <p:sldMasterId id="2147483693" r:id="rId6"/>
  </p:sldMasterIdLst>
  <p:handoutMasterIdLst>
    <p:handoutMasterId r:id="rId13"/>
  </p:handoutMasterIdLst>
  <p:sldIdLst>
    <p:sldId id="263" r:id="rId7"/>
    <p:sldId id="271" r:id="rId8"/>
    <p:sldId id="272" r:id="rId9"/>
    <p:sldId id="273" r:id="rId10"/>
    <p:sldId id="274" r:id="rId11"/>
    <p:sldId id="275" r:id="rId12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CE"/>
    <a:srgbClr val="1D1656"/>
    <a:srgbClr val="009BD8"/>
    <a:srgbClr val="6AD0ED"/>
    <a:srgbClr val="002269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4A112-5B62-42C3-A05D-22E8459CD27B}" v="92" dt="2021-10-27T10:36:39.27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/>
    <p:restoredTop sz="94810"/>
  </p:normalViewPr>
  <p:slideViewPr>
    <p:cSldViewPr>
      <p:cViewPr varScale="1">
        <p:scale>
          <a:sx n="73" d="100"/>
          <a:sy n="73" d="100"/>
        </p:scale>
        <p:origin x="24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208" y="6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Kenza Maher" userId="3f904afe-2a08-4dd2-9304-03dd2d1a8785" providerId="ADAL" clId="{1DB4A112-5B62-42C3-A05D-22E8459CD27B}"/>
    <pc:docChg chg="undo custSel delSld modSld sldOrd delMainMaster">
      <pc:chgData name="Dr. Kenza Maher" userId="3f904afe-2a08-4dd2-9304-03dd2d1a8785" providerId="ADAL" clId="{1DB4A112-5B62-42C3-A05D-22E8459CD27B}" dt="2021-10-27T10:37:10.324" v="506" actId="108"/>
      <pc:docMkLst>
        <pc:docMk/>
      </pc:docMkLst>
      <pc:sldChg chg="modSp del mod">
        <pc:chgData name="Dr. Kenza Maher" userId="3f904afe-2a08-4dd2-9304-03dd2d1a8785" providerId="ADAL" clId="{1DB4A112-5B62-42C3-A05D-22E8459CD27B}" dt="2021-10-27T09:48:39.317" v="225" actId="47"/>
        <pc:sldMkLst>
          <pc:docMk/>
          <pc:sldMk cId="237250498" sldId="260"/>
        </pc:sldMkLst>
        <pc:spChg chg="mod">
          <ac:chgData name="Dr. Kenza Maher" userId="3f904afe-2a08-4dd2-9304-03dd2d1a8785" providerId="ADAL" clId="{1DB4A112-5B62-42C3-A05D-22E8459CD27B}" dt="2021-10-27T09:18:21.858" v="217" actId="20577"/>
          <ac:spMkLst>
            <pc:docMk/>
            <pc:sldMk cId="237250498" sldId="260"/>
            <ac:spMk id="4" creationId="{00000000-0000-0000-0000-000000000000}"/>
          </ac:spMkLst>
        </pc:spChg>
      </pc:sldChg>
      <pc:sldChg chg="addSp delSp modSp del mod ord">
        <pc:chgData name="Dr. Kenza Maher" userId="3f904afe-2a08-4dd2-9304-03dd2d1a8785" providerId="ADAL" clId="{1DB4A112-5B62-42C3-A05D-22E8459CD27B}" dt="2021-10-27T10:01:14.270" v="266" actId="47"/>
        <pc:sldMkLst>
          <pc:docMk/>
          <pc:sldMk cId="680030325" sldId="261"/>
        </pc:sldMkLst>
        <pc:spChg chg="del mod">
          <ac:chgData name="Dr. Kenza Maher" userId="3f904afe-2a08-4dd2-9304-03dd2d1a8785" providerId="ADAL" clId="{1DB4A112-5B62-42C3-A05D-22E8459CD27B}" dt="2021-10-27T08:50:54.867" v="132" actId="478"/>
          <ac:spMkLst>
            <pc:docMk/>
            <pc:sldMk cId="680030325" sldId="261"/>
            <ac:spMk id="3" creationId="{00000000-0000-0000-0000-000000000000}"/>
          </ac:spMkLst>
        </pc:spChg>
        <pc:spChg chg="del mod">
          <ac:chgData name="Dr. Kenza Maher" userId="3f904afe-2a08-4dd2-9304-03dd2d1a8785" providerId="ADAL" clId="{1DB4A112-5B62-42C3-A05D-22E8459CD27B}" dt="2021-10-27T08:51:09.499" v="136" actId="478"/>
          <ac:spMkLst>
            <pc:docMk/>
            <pc:sldMk cId="680030325" sldId="261"/>
            <ac:spMk id="4" creationId="{00000000-0000-0000-0000-000000000000}"/>
          </ac:spMkLst>
        </pc:spChg>
        <pc:spChg chg="add del mod">
          <ac:chgData name="Dr. Kenza Maher" userId="3f904afe-2a08-4dd2-9304-03dd2d1a8785" providerId="ADAL" clId="{1DB4A112-5B62-42C3-A05D-22E8459CD27B}" dt="2021-10-27T08:51:06.286" v="135" actId="478"/>
          <ac:spMkLst>
            <pc:docMk/>
            <pc:sldMk cId="680030325" sldId="261"/>
            <ac:spMk id="5" creationId="{3D944BC5-3826-4A71-903D-09A8EA705E6D}"/>
          </ac:spMkLst>
        </pc:spChg>
        <pc:spChg chg="add del mod">
          <ac:chgData name="Dr. Kenza Maher" userId="3f904afe-2a08-4dd2-9304-03dd2d1a8785" providerId="ADAL" clId="{1DB4A112-5B62-42C3-A05D-22E8459CD27B}" dt="2021-10-27T08:51:04.222" v="134" actId="478"/>
          <ac:spMkLst>
            <pc:docMk/>
            <pc:sldMk cId="680030325" sldId="261"/>
            <ac:spMk id="6" creationId="{6C9988B8-3D12-4A13-924B-7BC2B364964A}"/>
          </ac:spMkLst>
        </pc:spChg>
        <pc:spChg chg="add del mod">
          <ac:chgData name="Dr. Kenza Maher" userId="3f904afe-2a08-4dd2-9304-03dd2d1a8785" providerId="ADAL" clId="{1DB4A112-5B62-42C3-A05D-22E8459CD27B}" dt="2021-10-27T10:01:01.253" v="262" actId="21"/>
          <ac:spMkLst>
            <pc:docMk/>
            <pc:sldMk cId="680030325" sldId="261"/>
            <ac:spMk id="7" creationId="{A99A7324-C6FB-4C20-851F-D91A93BC06E2}"/>
          </ac:spMkLst>
        </pc:spChg>
        <pc:spChg chg="add del mod">
          <ac:chgData name="Dr. Kenza Maher" userId="3f904afe-2a08-4dd2-9304-03dd2d1a8785" providerId="ADAL" clId="{1DB4A112-5B62-42C3-A05D-22E8459CD27B}" dt="2021-10-27T10:01:01.253" v="262" actId="21"/>
          <ac:spMkLst>
            <pc:docMk/>
            <pc:sldMk cId="680030325" sldId="261"/>
            <ac:spMk id="8" creationId="{669BD290-49EA-4863-B21D-02BEE0B7A218}"/>
          </ac:spMkLst>
        </pc:spChg>
      </pc:sldChg>
      <pc:sldChg chg="addSp delSp modSp del mod">
        <pc:chgData name="Dr. Kenza Maher" userId="3f904afe-2a08-4dd2-9304-03dd2d1a8785" providerId="ADAL" clId="{1DB4A112-5B62-42C3-A05D-22E8459CD27B}" dt="2021-10-27T10:37:10.324" v="506" actId="108"/>
        <pc:sldMkLst>
          <pc:docMk/>
          <pc:sldMk cId="586684144" sldId="263"/>
        </pc:sldMkLst>
        <pc:spChg chg="del">
          <ac:chgData name="Dr. Kenza Maher" userId="3f904afe-2a08-4dd2-9304-03dd2d1a8785" providerId="ADAL" clId="{1DB4A112-5B62-42C3-A05D-22E8459CD27B}" dt="2021-10-27T09:19:49.166" v="219" actId="478"/>
          <ac:spMkLst>
            <pc:docMk/>
            <pc:sldMk cId="586684144" sldId="263"/>
            <ac:spMk id="3" creationId="{00000000-0000-0000-0000-000000000000}"/>
          </ac:spMkLst>
        </pc:spChg>
        <pc:spChg chg="add del mod">
          <ac:chgData name="Dr. Kenza Maher" userId="3f904afe-2a08-4dd2-9304-03dd2d1a8785" providerId="ADAL" clId="{1DB4A112-5B62-42C3-A05D-22E8459CD27B}" dt="2021-10-27T10:10:45.944" v="268"/>
          <ac:spMkLst>
            <pc:docMk/>
            <pc:sldMk cId="586684144" sldId="263"/>
            <ac:spMk id="3" creationId="{8CC445FF-C0A7-475B-9120-FB77CAC6837C}"/>
          </ac:spMkLst>
        </pc:spChg>
        <pc:spChg chg="del">
          <ac:chgData name="Dr. Kenza Maher" userId="3f904afe-2a08-4dd2-9304-03dd2d1a8785" providerId="ADAL" clId="{1DB4A112-5B62-42C3-A05D-22E8459CD27B}" dt="2021-10-27T09:19:47.057" v="218" actId="478"/>
          <ac:spMkLst>
            <pc:docMk/>
            <pc:sldMk cId="586684144" sldId="263"/>
            <ac:spMk id="4" creationId="{00000000-0000-0000-0000-000000000000}"/>
          </ac:spMkLst>
        </pc:spChg>
        <pc:spChg chg="add mod">
          <ac:chgData name="Dr. Kenza Maher" userId="3f904afe-2a08-4dd2-9304-03dd2d1a8785" providerId="ADAL" clId="{1DB4A112-5B62-42C3-A05D-22E8459CD27B}" dt="2021-10-27T10:20:47.769" v="383" actId="255"/>
          <ac:spMkLst>
            <pc:docMk/>
            <pc:sldMk cId="586684144" sldId="263"/>
            <ac:spMk id="5" creationId="{81D8E512-E15D-48B9-B951-3D646A080F97}"/>
          </ac:spMkLst>
        </pc:spChg>
        <pc:spChg chg="add del mod">
          <ac:chgData name="Dr. Kenza Maher" userId="3f904afe-2a08-4dd2-9304-03dd2d1a8785" providerId="ADAL" clId="{1DB4A112-5B62-42C3-A05D-22E8459CD27B}" dt="2021-10-27T10:11:43.369" v="272"/>
          <ac:spMkLst>
            <pc:docMk/>
            <pc:sldMk cId="586684144" sldId="263"/>
            <ac:spMk id="6" creationId="{134BED40-6793-40DD-B4C9-BBCFAE8A8533}"/>
          </ac:spMkLst>
        </pc:spChg>
        <pc:spChg chg="add del mod">
          <ac:chgData name="Dr. Kenza Maher" userId="3f904afe-2a08-4dd2-9304-03dd2d1a8785" providerId="ADAL" clId="{1DB4A112-5B62-42C3-A05D-22E8459CD27B}" dt="2021-10-27T10:11:43.369" v="272"/>
          <ac:spMkLst>
            <pc:docMk/>
            <pc:sldMk cId="586684144" sldId="263"/>
            <ac:spMk id="7" creationId="{372FF0C5-11D3-4919-94CC-F8CD7A6AED7E}"/>
          </ac:spMkLst>
        </pc:spChg>
        <pc:spChg chg="add del mod">
          <ac:chgData name="Dr. Kenza Maher" userId="3f904afe-2a08-4dd2-9304-03dd2d1a8785" providerId="ADAL" clId="{1DB4A112-5B62-42C3-A05D-22E8459CD27B}" dt="2021-10-27T10:11:43.369" v="272"/>
          <ac:spMkLst>
            <pc:docMk/>
            <pc:sldMk cId="586684144" sldId="263"/>
            <ac:spMk id="8" creationId="{3860C156-6352-4A8B-8172-4077A7D742D8}"/>
          </ac:spMkLst>
        </pc:spChg>
        <pc:spChg chg="add del mod">
          <ac:chgData name="Dr. Kenza Maher" userId="3f904afe-2a08-4dd2-9304-03dd2d1a8785" providerId="ADAL" clId="{1DB4A112-5B62-42C3-A05D-22E8459CD27B}" dt="2021-10-27T10:11:43.369" v="272"/>
          <ac:spMkLst>
            <pc:docMk/>
            <pc:sldMk cId="586684144" sldId="263"/>
            <ac:spMk id="9" creationId="{0C73988C-7CF0-4C1A-9B62-3A20E5E8AD06}"/>
          </ac:spMkLst>
        </pc:spChg>
        <pc:spChg chg="add del mod">
          <ac:chgData name="Dr. Kenza Maher" userId="3f904afe-2a08-4dd2-9304-03dd2d1a8785" providerId="ADAL" clId="{1DB4A112-5B62-42C3-A05D-22E8459CD27B}" dt="2021-10-27T10:11:43.369" v="272"/>
          <ac:spMkLst>
            <pc:docMk/>
            <pc:sldMk cId="586684144" sldId="263"/>
            <ac:spMk id="10" creationId="{C8CF8688-9C2C-495A-9940-137306A9A1A1}"/>
          </ac:spMkLst>
        </pc:spChg>
        <pc:spChg chg="add del mod">
          <ac:chgData name="Dr. Kenza Maher" userId="3f904afe-2a08-4dd2-9304-03dd2d1a8785" providerId="ADAL" clId="{1DB4A112-5B62-42C3-A05D-22E8459CD27B}" dt="2021-10-27T10:11:43.369" v="272"/>
          <ac:spMkLst>
            <pc:docMk/>
            <pc:sldMk cId="586684144" sldId="263"/>
            <ac:spMk id="11" creationId="{57A68C3A-C7F2-4491-BFC6-5C97CF071479}"/>
          </ac:spMkLst>
        </pc:spChg>
        <pc:spChg chg="add del mod">
          <ac:chgData name="Dr. Kenza Maher" userId="3f904afe-2a08-4dd2-9304-03dd2d1a8785" providerId="ADAL" clId="{1DB4A112-5B62-42C3-A05D-22E8459CD27B}" dt="2021-10-27T10:11:43.369" v="272"/>
          <ac:spMkLst>
            <pc:docMk/>
            <pc:sldMk cId="586684144" sldId="263"/>
            <ac:spMk id="12" creationId="{827016FA-6AA6-4724-AD67-7D0E25448932}"/>
          </ac:spMkLst>
        </pc:spChg>
        <pc:spChg chg="add del mod">
          <ac:chgData name="Dr. Kenza Maher" userId="3f904afe-2a08-4dd2-9304-03dd2d1a8785" providerId="ADAL" clId="{1DB4A112-5B62-42C3-A05D-22E8459CD27B}" dt="2021-10-27T10:11:43.369" v="272"/>
          <ac:spMkLst>
            <pc:docMk/>
            <pc:sldMk cId="586684144" sldId="263"/>
            <ac:spMk id="13" creationId="{659B61C3-3139-4E46-915C-44CA67E06822}"/>
          </ac:spMkLst>
        </pc:spChg>
        <pc:spChg chg="add del mod">
          <ac:chgData name="Dr. Kenza Maher" userId="3f904afe-2a08-4dd2-9304-03dd2d1a8785" providerId="ADAL" clId="{1DB4A112-5B62-42C3-A05D-22E8459CD27B}" dt="2021-10-27T10:11:43.369" v="272"/>
          <ac:spMkLst>
            <pc:docMk/>
            <pc:sldMk cId="586684144" sldId="263"/>
            <ac:spMk id="14" creationId="{2D3E4DB2-779B-4BE8-B719-EBB2B1BEB311}"/>
          </ac:spMkLst>
        </pc:spChg>
        <pc:spChg chg="add del mod">
          <ac:chgData name="Dr. Kenza Maher" userId="3f904afe-2a08-4dd2-9304-03dd2d1a8785" providerId="ADAL" clId="{1DB4A112-5B62-42C3-A05D-22E8459CD27B}" dt="2021-10-27T10:11:43.369" v="272"/>
          <ac:spMkLst>
            <pc:docMk/>
            <pc:sldMk cId="586684144" sldId="263"/>
            <ac:spMk id="15" creationId="{1596181F-1D88-4D1B-80C0-A95BFFBC44BC}"/>
          </ac:spMkLst>
        </pc:spChg>
        <pc:spChg chg="add del mod">
          <ac:chgData name="Dr. Kenza Maher" userId="3f904afe-2a08-4dd2-9304-03dd2d1a8785" providerId="ADAL" clId="{1DB4A112-5B62-42C3-A05D-22E8459CD27B}" dt="2021-10-27T10:11:43.369" v="272"/>
          <ac:spMkLst>
            <pc:docMk/>
            <pc:sldMk cId="586684144" sldId="263"/>
            <ac:spMk id="16" creationId="{DD2E31A9-11FE-41F3-B945-9E0E83820AD2}"/>
          </ac:spMkLst>
        </pc:spChg>
        <pc:spChg chg="add mod">
          <ac:chgData name="Dr. Kenza Maher" userId="3f904afe-2a08-4dd2-9304-03dd2d1a8785" providerId="ADAL" clId="{1DB4A112-5B62-42C3-A05D-22E8459CD27B}" dt="2021-10-27T10:35:04.121" v="490" actId="2711"/>
          <ac:spMkLst>
            <pc:docMk/>
            <pc:sldMk cId="586684144" sldId="263"/>
            <ac:spMk id="17" creationId="{627AAF08-9BFD-436C-A2D4-226F33EED764}"/>
          </ac:spMkLst>
        </pc:spChg>
        <pc:spChg chg="add mod">
          <ac:chgData name="Dr. Kenza Maher" userId="3f904afe-2a08-4dd2-9304-03dd2d1a8785" providerId="ADAL" clId="{1DB4A112-5B62-42C3-A05D-22E8459CD27B}" dt="2021-10-27T10:34:55.382" v="489" actId="2711"/>
          <ac:spMkLst>
            <pc:docMk/>
            <pc:sldMk cId="586684144" sldId="263"/>
            <ac:spMk id="18" creationId="{EDB07393-9C87-439B-BDF7-FE6F88890FD7}"/>
          </ac:spMkLst>
        </pc:spChg>
        <pc:spChg chg="add del mod">
          <ac:chgData name="Dr. Kenza Maher" userId="3f904afe-2a08-4dd2-9304-03dd2d1a8785" providerId="ADAL" clId="{1DB4A112-5B62-42C3-A05D-22E8459CD27B}" dt="2021-10-27T10:31:32.536" v="475" actId="478"/>
          <ac:spMkLst>
            <pc:docMk/>
            <pc:sldMk cId="586684144" sldId="263"/>
            <ac:spMk id="19" creationId="{55E69FF7-55E6-48D7-A1ED-60F7F88684D9}"/>
          </ac:spMkLst>
        </pc:spChg>
        <pc:spChg chg="add mod">
          <ac:chgData name="Dr. Kenza Maher" userId="3f904afe-2a08-4dd2-9304-03dd2d1a8785" providerId="ADAL" clId="{1DB4A112-5B62-42C3-A05D-22E8459CD27B}" dt="2021-10-27T10:35:29.085" v="493" actId="2711"/>
          <ac:spMkLst>
            <pc:docMk/>
            <pc:sldMk cId="586684144" sldId="263"/>
            <ac:spMk id="20" creationId="{D68D91B0-F1F6-4A07-8D4F-8653F1D4F9D7}"/>
          </ac:spMkLst>
        </pc:spChg>
        <pc:spChg chg="add mod">
          <ac:chgData name="Dr. Kenza Maher" userId="3f904afe-2a08-4dd2-9304-03dd2d1a8785" providerId="ADAL" clId="{1DB4A112-5B62-42C3-A05D-22E8459CD27B}" dt="2021-10-27T10:35:34.128" v="494" actId="108"/>
          <ac:spMkLst>
            <pc:docMk/>
            <pc:sldMk cId="586684144" sldId="263"/>
            <ac:spMk id="21" creationId="{4EB69C03-A765-46FE-88F7-5991968E74C0}"/>
          </ac:spMkLst>
        </pc:spChg>
        <pc:spChg chg="add mod">
          <ac:chgData name="Dr. Kenza Maher" userId="3f904afe-2a08-4dd2-9304-03dd2d1a8785" providerId="ADAL" clId="{1DB4A112-5B62-42C3-A05D-22E8459CD27B}" dt="2021-10-27T10:35:56.847" v="497" actId="108"/>
          <ac:spMkLst>
            <pc:docMk/>
            <pc:sldMk cId="586684144" sldId="263"/>
            <ac:spMk id="22" creationId="{11B475BB-59DA-4C01-A9EE-4C0F3A704571}"/>
          </ac:spMkLst>
        </pc:spChg>
        <pc:spChg chg="add mod">
          <ac:chgData name="Dr. Kenza Maher" userId="3f904afe-2a08-4dd2-9304-03dd2d1a8785" providerId="ADAL" clId="{1DB4A112-5B62-42C3-A05D-22E8459CD27B}" dt="2021-10-27T10:36:00.299" v="498" actId="108"/>
          <ac:spMkLst>
            <pc:docMk/>
            <pc:sldMk cId="586684144" sldId="263"/>
            <ac:spMk id="23" creationId="{9FBDDAE8-406F-40E5-B5B2-EC1A76772E2F}"/>
          </ac:spMkLst>
        </pc:spChg>
        <pc:spChg chg="add mod">
          <ac:chgData name="Dr. Kenza Maher" userId="3f904afe-2a08-4dd2-9304-03dd2d1a8785" providerId="ADAL" clId="{1DB4A112-5B62-42C3-A05D-22E8459CD27B}" dt="2021-10-27T10:36:05.820" v="499" actId="108"/>
          <ac:spMkLst>
            <pc:docMk/>
            <pc:sldMk cId="586684144" sldId="263"/>
            <ac:spMk id="24" creationId="{7365241B-846B-4E1F-B1D4-72FDA3802CB6}"/>
          </ac:spMkLst>
        </pc:spChg>
        <pc:spChg chg="add mod">
          <ac:chgData name="Dr. Kenza Maher" userId="3f904afe-2a08-4dd2-9304-03dd2d1a8785" providerId="ADAL" clId="{1DB4A112-5B62-42C3-A05D-22E8459CD27B}" dt="2021-10-27T10:36:47.301" v="502" actId="108"/>
          <ac:spMkLst>
            <pc:docMk/>
            <pc:sldMk cId="586684144" sldId="263"/>
            <ac:spMk id="25" creationId="{66D7A684-E738-44C2-973F-1E7C99F1B570}"/>
          </ac:spMkLst>
        </pc:spChg>
        <pc:spChg chg="add mod">
          <ac:chgData name="Dr. Kenza Maher" userId="3f904afe-2a08-4dd2-9304-03dd2d1a8785" providerId="ADAL" clId="{1DB4A112-5B62-42C3-A05D-22E8459CD27B}" dt="2021-10-27T10:36:51.364" v="503" actId="108"/>
          <ac:spMkLst>
            <pc:docMk/>
            <pc:sldMk cId="586684144" sldId="263"/>
            <ac:spMk id="26" creationId="{8F3EFFFB-86A8-411B-A1F9-5F5098752798}"/>
          </ac:spMkLst>
        </pc:spChg>
        <pc:spChg chg="add del mod">
          <ac:chgData name="Dr. Kenza Maher" userId="3f904afe-2a08-4dd2-9304-03dd2d1a8785" providerId="ADAL" clId="{1DB4A112-5B62-42C3-A05D-22E8459CD27B}" dt="2021-10-27T10:28:03.397" v="445" actId="478"/>
          <ac:spMkLst>
            <pc:docMk/>
            <pc:sldMk cId="586684144" sldId="263"/>
            <ac:spMk id="27" creationId="{76A8268A-F91C-4F56-99D8-AE65C091F81D}"/>
          </ac:spMkLst>
        </pc:spChg>
        <pc:spChg chg="add mod">
          <ac:chgData name="Dr. Kenza Maher" userId="3f904afe-2a08-4dd2-9304-03dd2d1a8785" providerId="ADAL" clId="{1DB4A112-5B62-42C3-A05D-22E8459CD27B}" dt="2021-10-27T10:37:10.324" v="506" actId="108"/>
          <ac:spMkLst>
            <pc:docMk/>
            <pc:sldMk cId="586684144" sldId="263"/>
            <ac:spMk id="28" creationId="{2FDB74C2-6D08-4469-B7A2-FDE00A6F7D33}"/>
          </ac:spMkLst>
        </pc:spChg>
        <pc:spChg chg="add mod">
          <ac:chgData name="Dr. Kenza Maher" userId="3f904afe-2a08-4dd2-9304-03dd2d1a8785" providerId="ADAL" clId="{1DB4A112-5B62-42C3-A05D-22E8459CD27B}" dt="2021-10-27T10:37:05.842" v="505" actId="108"/>
          <ac:spMkLst>
            <pc:docMk/>
            <pc:sldMk cId="586684144" sldId="263"/>
            <ac:spMk id="29" creationId="{37D184CF-2D30-452A-B001-CC9999736C84}"/>
          </ac:spMkLst>
        </pc:spChg>
        <pc:spChg chg="add mod">
          <ac:chgData name="Dr. Kenza Maher" userId="3f904afe-2a08-4dd2-9304-03dd2d1a8785" providerId="ADAL" clId="{1DB4A112-5B62-42C3-A05D-22E8459CD27B}" dt="2021-10-27T10:36:59.419" v="504" actId="1076"/>
          <ac:spMkLst>
            <pc:docMk/>
            <pc:sldMk cId="586684144" sldId="263"/>
            <ac:spMk id="30" creationId="{7908C169-501E-4B5D-BCBA-6CA985450058}"/>
          </ac:spMkLst>
        </pc:spChg>
        <pc:spChg chg="add mod">
          <ac:chgData name="Dr. Kenza Maher" userId="3f904afe-2a08-4dd2-9304-03dd2d1a8785" providerId="ADAL" clId="{1DB4A112-5B62-42C3-A05D-22E8459CD27B}" dt="2021-10-27T10:36:39.275" v="501" actId="1076"/>
          <ac:spMkLst>
            <pc:docMk/>
            <pc:sldMk cId="586684144" sldId="263"/>
            <ac:spMk id="31" creationId="{4FE05358-A035-4981-9E16-36EC8DF204E2}"/>
          </ac:spMkLst>
        </pc:spChg>
        <pc:picChg chg="add del">
          <ac:chgData name="Dr. Kenza Maher" userId="3f904afe-2a08-4dd2-9304-03dd2d1a8785" providerId="ADAL" clId="{1DB4A112-5B62-42C3-A05D-22E8459CD27B}" dt="2021-10-27T10:11:25.390" v="270"/>
          <ac:picMkLst>
            <pc:docMk/>
            <pc:sldMk cId="586684144" sldId="263"/>
            <ac:picMk id="2" creationId="{72264633-C21E-4700-AD27-5A32522B85C6}"/>
          </ac:picMkLst>
        </pc:picChg>
      </pc:sldChg>
      <pc:sldChg chg="delSp modSp del mod">
        <pc:chgData name="Dr. Kenza Maher" userId="3f904afe-2a08-4dd2-9304-03dd2d1a8785" providerId="ADAL" clId="{1DB4A112-5B62-42C3-A05D-22E8459CD27B}" dt="2021-10-27T09:59:58.752" v="256" actId="47"/>
        <pc:sldMkLst>
          <pc:docMk/>
          <pc:sldMk cId="1802090681" sldId="264"/>
        </pc:sldMkLst>
        <pc:spChg chg="del mod">
          <ac:chgData name="Dr. Kenza Maher" userId="3f904afe-2a08-4dd2-9304-03dd2d1a8785" providerId="ADAL" clId="{1DB4A112-5B62-42C3-A05D-22E8459CD27B}" dt="2021-10-27T09:59:06.323" v="247" actId="21"/>
          <ac:spMkLst>
            <pc:docMk/>
            <pc:sldMk cId="1802090681" sldId="264"/>
            <ac:spMk id="3" creationId="{00000000-0000-0000-0000-000000000000}"/>
          </ac:spMkLst>
        </pc:spChg>
        <pc:spChg chg="del">
          <ac:chgData name="Dr. Kenza Maher" userId="3f904afe-2a08-4dd2-9304-03dd2d1a8785" providerId="ADAL" clId="{1DB4A112-5B62-42C3-A05D-22E8459CD27B}" dt="2021-10-27T09:59:06.323" v="247" actId="21"/>
          <ac:spMkLst>
            <pc:docMk/>
            <pc:sldMk cId="1802090681" sldId="264"/>
            <ac:spMk id="5" creationId="{00000000-0000-0000-0000-000000000000}"/>
          </ac:spMkLst>
        </pc:spChg>
      </pc:sldChg>
      <pc:sldChg chg="modSp del mod ord">
        <pc:chgData name="Dr. Kenza Maher" userId="3f904afe-2a08-4dd2-9304-03dd2d1a8785" providerId="ADAL" clId="{1DB4A112-5B62-42C3-A05D-22E8459CD27B}" dt="2021-10-27T08:59:22.757" v="191" actId="47"/>
        <pc:sldMkLst>
          <pc:docMk/>
          <pc:sldMk cId="2123035847" sldId="265"/>
        </pc:sldMkLst>
        <pc:spChg chg="mod">
          <ac:chgData name="Dr. Kenza Maher" userId="3f904afe-2a08-4dd2-9304-03dd2d1a8785" providerId="ADAL" clId="{1DB4A112-5B62-42C3-A05D-22E8459CD27B}" dt="2021-10-27T08:58:53.387" v="188" actId="20577"/>
          <ac:spMkLst>
            <pc:docMk/>
            <pc:sldMk cId="2123035847" sldId="265"/>
            <ac:spMk id="2" creationId="{00000000-0000-0000-0000-000000000000}"/>
          </ac:spMkLst>
        </pc:spChg>
        <pc:spChg chg="mod">
          <ac:chgData name="Dr. Kenza Maher" userId="3f904afe-2a08-4dd2-9304-03dd2d1a8785" providerId="ADAL" clId="{1DB4A112-5B62-42C3-A05D-22E8459CD27B}" dt="2021-10-27T08:59:11.860" v="189" actId="21"/>
          <ac:spMkLst>
            <pc:docMk/>
            <pc:sldMk cId="2123035847" sldId="265"/>
            <ac:spMk id="3" creationId="{00000000-0000-0000-0000-000000000000}"/>
          </ac:spMkLst>
        </pc:spChg>
        <pc:spChg chg="mod">
          <ac:chgData name="Dr. Kenza Maher" userId="3f904afe-2a08-4dd2-9304-03dd2d1a8785" providerId="ADAL" clId="{1DB4A112-5B62-42C3-A05D-22E8459CD27B}" dt="2021-10-27T06:32:08.866" v="38" actId="14100"/>
          <ac:spMkLst>
            <pc:docMk/>
            <pc:sldMk cId="2123035847" sldId="265"/>
            <ac:spMk id="4" creationId="{00000000-0000-0000-0000-000000000000}"/>
          </ac:spMkLst>
        </pc:spChg>
      </pc:sldChg>
      <pc:sldChg chg="addSp delSp modSp del mod ord">
        <pc:chgData name="Dr. Kenza Maher" userId="3f904afe-2a08-4dd2-9304-03dd2d1a8785" providerId="ADAL" clId="{1DB4A112-5B62-42C3-A05D-22E8459CD27B}" dt="2021-10-27T08:59:15.809" v="190" actId="47"/>
        <pc:sldMkLst>
          <pc:docMk/>
          <pc:sldMk cId="188884922" sldId="266"/>
        </pc:sldMkLst>
        <pc:spChg chg="del">
          <ac:chgData name="Dr. Kenza Maher" userId="3f904afe-2a08-4dd2-9304-03dd2d1a8785" providerId="ADAL" clId="{1DB4A112-5B62-42C3-A05D-22E8459CD27B}" dt="2021-10-27T06:33:05.479" v="42" actId="478"/>
          <ac:spMkLst>
            <pc:docMk/>
            <pc:sldMk cId="188884922" sldId="266"/>
            <ac:spMk id="2" creationId="{00000000-0000-0000-0000-000000000000}"/>
          </ac:spMkLst>
        </pc:spChg>
        <pc:spChg chg="mod">
          <ac:chgData name="Dr. Kenza Maher" userId="3f904afe-2a08-4dd2-9304-03dd2d1a8785" providerId="ADAL" clId="{1DB4A112-5B62-42C3-A05D-22E8459CD27B}" dt="2021-10-27T06:38:20.779" v="106" actId="1076"/>
          <ac:spMkLst>
            <pc:docMk/>
            <pc:sldMk cId="188884922" sldId="266"/>
            <ac:spMk id="4" creationId="{00000000-0000-0000-0000-000000000000}"/>
          </ac:spMkLst>
        </pc:spChg>
        <pc:spChg chg="mod">
          <ac:chgData name="Dr. Kenza Maher" userId="3f904afe-2a08-4dd2-9304-03dd2d1a8785" providerId="ADAL" clId="{1DB4A112-5B62-42C3-A05D-22E8459CD27B}" dt="2021-10-27T06:34:42.083" v="87" actId="1076"/>
          <ac:spMkLst>
            <pc:docMk/>
            <pc:sldMk cId="188884922" sldId="266"/>
            <ac:spMk id="5" creationId="{00000000-0000-0000-0000-000000000000}"/>
          </ac:spMkLst>
        </pc:spChg>
        <pc:spChg chg="del">
          <ac:chgData name="Dr. Kenza Maher" userId="3f904afe-2a08-4dd2-9304-03dd2d1a8785" providerId="ADAL" clId="{1DB4A112-5B62-42C3-A05D-22E8459CD27B}" dt="2021-10-27T06:33:36.935" v="57" actId="478"/>
          <ac:spMkLst>
            <pc:docMk/>
            <pc:sldMk cId="188884922" sldId="266"/>
            <ac:spMk id="6" creationId="{00000000-0000-0000-0000-000000000000}"/>
          </ac:spMkLst>
        </pc:spChg>
        <pc:spChg chg="mod">
          <ac:chgData name="Dr. Kenza Maher" userId="3f904afe-2a08-4dd2-9304-03dd2d1a8785" providerId="ADAL" clId="{1DB4A112-5B62-42C3-A05D-22E8459CD27B}" dt="2021-10-27T06:34:43.357" v="88" actId="1076"/>
          <ac:spMkLst>
            <pc:docMk/>
            <pc:sldMk cId="188884922" sldId="266"/>
            <ac:spMk id="7" creationId="{00000000-0000-0000-0000-000000000000}"/>
          </ac:spMkLst>
        </pc:spChg>
        <pc:spChg chg="del">
          <ac:chgData name="Dr. Kenza Maher" userId="3f904afe-2a08-4dd2-9304-03dd2d1a8785" providerId="ADAL" clId="{1DB4A112-5B62-42C3-A05D-22E8459CD27B}" dt="2021-10-27T06:33:37.769" v="58" actId="478"/>
          <ac:spMkLst>
            <pc:docMk/>
            <pc:sldMk cId="188884922" sldId="266"/>
            <ac:spMk id="8" creationId="{00000000-0000-0000-0000-000000000000}"/>
          </ac:spMkLst>
        </pc:spChg>
        <pc:spChg chg="add mod">
          <ac:chgData name="Dr. Kenza Maher" userId="3f904afe-2a08-4dd2-9304-03dd2d1a8785" providerId="ADAL" clId="{1DB4A112-5B62-42C3-A05D-22E8459CD27B}" dt="2021-10-27T06:34:34.385" v="85" actId="6549"/>
          <ac:spMkLst>
            <pc:docMk/>
            <pc:sldMk cId="188884922" sldId="266"/>
            <ac:spMk id="9" creationId="{A7EDE4E9-3049-4665-8C60-5D90BE6B1B05}"/>
          </ac:spMkLst>
        </pc:spChg>
        <pc:spChg chg="add mod">
          <ac:chgData name="Dr. Kenza Maher" userId="3f904afe-2a08-4dd2-9304-03dd2d1a8785" providerId="ADAL" clId="{1DB4A112-5B62-42C3-A05D-22E8459CD27B}" dt="2021-10-27T06:38:42.115" v="109" actId="1035"/>
          <ac:spMkLst>
            <pc:docMk/>
            <pc:sldMk cId="188884922" sldId="266"/>
            <ac:spMk id="10" creationId="{DB9A1EE9-FEAB-4D27-A589-46006210C7ED}"/>
          </ac:spMkLst>
        </pc:spChg>
        <pc:spChg chg="add mod">
          <ac:chgData name="Dr. Kenza Maher" userId="3f904afe-2a08-4dd2-9304-03dd2d1a8785" providerId="ADAL" clId="{1DB4A112-5B62-42C3-A05D-22E8459CD27B}" dt="2021-10-27T06:38:45.215" v="113" actId="1035"/>
          <ac:spMkLst>
            <pc:docMk/>
            <pc:sldMk cId="188884922" sldId="266"/>
            <ac:spMk id="11" creationId="{E4F3C751-C00D-4A88-B3E2-123A41212583}"/>
          </ac:spMkLst>
        </pc:spChg>
        <pc:spChg chg="add del mod">
          <ac:chgData name="Dr. Kenza Maher" userId="3f904afe-2a08-4dd2-9304-03dd2d1a8785" providerId="ADAL" clId="{1DB4A112-5B62-42C3-A05D-22E8459CD27B}" dt="2021-10-27T06:35:48.312" v="96" actId="478"/>
          <ac:spMkLst>
            <pc:docMk/>
            <pc:sldMk cId="188884922" sldId="266"/>
            <ac:spMk id="12" creationId="{07CD6A79-CDE9-402B-BEE4-345C4976E73E}"/>
          </ac:spMkLst>
        </pc:spChg>
      </pc:sldChg>
      <pc:sldChg chg="del">
        <pc:chgData name="Dr. Kenza Maher" userId="3f904afe-2a08-4dd2-9304-03dd2d1a8785" providerId="ADAL" clId="{1DB4A112-5B62-42C3-A05D-22E8459CD27B}" dt="2021-10-27T06:31:30.200" v="35" actId="47"/>
        <pc:sldMkLst>
          <pc:docMk/>
          <pc:sldMk cId="791118807" sldId="267"/>
        </pc:sldMkLst>
      </pc:sldChg>
      <pc:sldChg chg="addSp delSp modSp del mod">
        <pc:chgData name="Dr. Kenza Maher" userId="3f904afe-2a08-4dd2-9304-03dd2d1a8785" providerId="ADAL" clId="{1DB4A112-5B62-42C3-A05D-22E8459CD27B}" dt="2021-10-27T08:51:50.836" v="140" actId="47"/>
        <pc:sldMkLst>
          <pc:docMk/>
          <pc:sldMk cId="2275408640" sldId="267"/>
        </pc:sldMkLst>
        <pc:spChg chg="del">
          <ac:chgData name="Dr. Kenza Maher" userId="3f904afe-2a08-4dd2-9304-03dd2d1a8785" providerId="ADAL" clId="{1DB4A112-5B62-42C3-A05D-22E8459CD27B}" dt="2021-10-27T08:47:01.910" v="119" actId="478"/>
          <ac:spMkLst>
            <pc:docMk/>
            <pc:sldMk cId="2275408640" sldId="267"/>
            <ac:spMk id="4" creationId="{00000000-0000-0000-0000-000000000000}"/>
          </ac:spMkLst>
        </pc:spChg>
        <pc:spChg chg="del">
          <ac:chgData name="Dr. Kenza Maher" userId="3f904afe-2a08-4dd2-9304-03dd2d1a8785" providerId="ADAL" clId="{1DB4A112-5B62-42C3-A05D-22E8459CD27B}" dt="2021-10-27T08:46:59.487" v="117" actId="478"/>
          <ac:spMkLst>
            <pc:docMk/>
            <pc:sldMk cId="2275408640" sldId="267"/>
            <ac:spMk id="5" creationId="{00000000-0000-0000-0000-000000000000}"/>
          </ac:spMkLst>
        </pc:spChg>
        <pc:spChg chg="del">
          <ac:chgData name="Dr. Kenza Maher" userId="3f904afe-2a08-4dd2-9304-03dd2d1a8785" providerId="ADAL" clId="{1DB4A112-5B62-42C3-A05D-22E8459CD27B}" dt="2021-10-27T08:47:00.351" v="118" actId="478"/>
          <ac:spMkLst>
            <pc:docMk/>
            <pc:sldMk cId="2275408640" sldId="267"/>
            <ac:spMk id="7" creationId="{00000000-0000-0000-0000-000000000000}"/>
          </ac:spMkLst>
        </pc:spChg>
        <pc:spChg chg="add del mod">
          <ac:chgData name="Dr. Kenza Maher" userId="3f904afe-2a08-4dd2-9304-03dd2d1a8785" providerId="ADAL" clId="{1DB4A112-5B62-42C3-A05D-22E8459CD27B}" dt="2021-10-27T08:47:51.333" v="127" actId="478"/>
          <ac:spMkLst>
            <pc:docMk/>
            <pc:sldMk cId="2275408640" sldId="267"/>
            <ac:spMk id="8" creationId="{74AAC62D-C981-4D12-9C8B-A28C27C68BCF}"/>
          </ac:spMkLst>
        </pc:spChg>
        <pc:spChg chg="del">
          <ac:chgData name="Dr. Kenza Maher" userId="3f904afe-2a08-4dd2-9304-03dd2d1a8785" providerId="ADAL" clId="{1DB4A112-5B62-42C3-A05D-22E8459CD27B}" dt="2021-10-27T08:47:05.543" v="120" actId="478"/>
          <ac:spMkLst>
            <pc:docMk/>
            <pc:sldMk cId="2275408640" sldId="267"/>
            <ac:spMk id="9" creationId="{A7EDE4E9-3049-4665-8C60-5D90BE6B1B05}"/>
          </ac:spMkLst>
        </pc:spChg>
        <pc:spChg chg="mod">
          <ac:chgData name="Dr. Kenza Maher" userId="3f904afe-2a08-4dd2-9304-03dd2d1a8785" providerId="ADAL" clId="{1DB4A112-5B62-42C3-A05D-22E8459CD27B}" dt="2021-10-27T08:48:00.821" v="129"/>
          <ac:spMkLst>
            <pc:docMk/>
            <pc:sldMk cId="2275408640" sldId="267"/>
            <ac:spMk id="10" creationId="{DB9A1EE9-FEAB-4D27-A589-46006210C7ED}"/>
          </ac:spMkLst>
        </pc:spChg>
      </pc:sldChg>
      <pc:sldChg chg="del">
        <pc:chgData name="Dr. Kenza Maher" userId="3f904afe-2a08-4dd2-9304-03dd2d1a8785" providerId="ADAL" clId="{1DB4A112-5B62-42C3-A05D-22E8459CD27B}" dt="2021-10-27T09:55:56.191" v="243" actId="47"/>
        <pc:sldMkLst>
          <pc:docMk/>
          <pc:sldMk cId="3558219361" sldId="268"/>
        </pc:sldMkLst>
      </pc:sldChg>
      <pc:sldChg chg="addSp delSp modSp del mod">
        <pc:chgData name="Dr. Kenza Maher" userId="3f904afe-2a08-4dd2-9304-03dd2d1a8785" providerId="ADAL" clId="{1DB4A112-5B62-42C3-A05D-22E8459CD27B}" dt="2021-10-27T09:59:59.826" v="257" actId="47"/>
        <pc:sldMkLst>
          <pc:docMk/>
          <pc:sldMk cId="2333786344" sldId="269"/>
        </pc:sldMkLst>
        <pc:spChg chg="del mod">
          <ac:chgData name="Dr. Kenza Maher" userId="3f904afe-2a08-4dd2-9304-03dd2d1a8785" providerId="ADAL" clId="{1DB4A112-5B62-42C3-A05D-22E8459CD27B}" dt="2021-10-27T09:59:23.723" v="251" actId="21"/>
          <ac:spMkLst>
            <pc:docMk/>
            <pc:sldMk cId="2333786344" sldId="269"/>
            <ac:spMk id="2" creationId="{00000000-0000-0000-0000-000000000000}"/>
          </ac:spMkLst>
        </pc:spChg>
        <pc:spChg chg="del">
          <ac:chgData name="Dr. Kenza Maher" userId="3f904afe-2a08-4dd2-9304-03dd2d1a8785" providerId="ADAL" clId="{1DB4A112-5B62-42C3-A05D-22E8459CD27B}" dt="2021-10-27T08:57:33.171" v="161" actId="478"/>
          <ac:spMkLst>
            <pc:docMk/>
            <pc:sldMk cId="2333786344" sldId="269"/>
            <ac:spMk id="4" creationId="{00000000-0000-0000-0000-000000000000}"/>
          </ac:spMkLst>
        </pc:spChg>
        <pc:spChg chg="del">
          <ac:chgData name="Dr. Kenza Maher" userId="3f904afe-2a08-4dd2-9304-03dd2d1a8785" providerId="ADAL" clId="{1DB4A112-5B62-42C3-A05D-22E8459CD27B}" dt="2021-10-27T09:59:23.723" v="251" actId="21"/>
          <ac:spMkLst>
            <pc:docMk/>
            <pc:sldMk cId="2333786344" sldId="269"/>
            <ac:spMk id="5" creationId="{00000000-0000-0000-0000-000000000000}"/>
          </ac:spMkLst>
        </pc:spChg>
        <pc:spChg chg="del">
          <ac:chgData name="Dr. Kenza Maher" userId="3f904afe-2a08-4dd2-9304-03dd2d1a8785" providerId="ADAL" clId="{1DB4A112-5B62-42C3-A05D-22E8459CD27B}" dt="2021-10-27T09:59:23.723" v="251" actId="21"/>
          <ac:spMkLst>
            <pc:docMk/>
            <pc:sldMk cId="2333786344" sldId="269"/>
            <ac:spMk id="6" creationId="{00000000-0000-0000-0000-000000000000}"/>
          </ac:spMkLst>
        </pc:spChg>
        <pc:spChg chg="del">
          <ac:chgData name="Dr. Kenza Maher" userId="3f904afe-2a08-4dd2-9304-03dd2d1a8785" providerId="ADAL" clId="{1DB4A112-5B62-42C3-A05D-22E8459CD27B}" dt="2021-10-27T09:59:23.723" v="251" actId="21"/>
          <ac:spMkLst>
            <pc:docMk/>
            <pc:sldMk cId="2333786344" sldId="269"/>
            <ac:spMk id="7" creationId="{00000000-0000-0000-0000-000000000000}"/>
          </ac:spMkLst>
        </pc:spChg>
        <pc:spChg chg="del">
          <ac:chgData name="Dr. Kenza Maher" userId="3f904afe-2a08-4dd2-9304-03dd2d1a8785" providerId="ADAL" clId="{1DB4A112-5B62-42C3-A05D-22E8459CD27B}" dt="2021-10-27T09:59:23.723" v="251" actId="21"/>
          <ac:spMkLst>
            <pc:docMk/>
            <pc:sldMk cId="2333786344" sldId="269"/>
            <ac:spMk id="8" creationId="{00000000-0000-0000-0000-000000000000}"/>
          </ac:spMkLst>
        </pc:spChg>
        <pc:spChg chg="add del mod">
          <ac:chgData name="Dr. Kenza Maher" userId="3f904afe-2a08-4dd2-9304-03dd2d1a8785" providerId="ADAL" clId="{1DB4A112-5B62-42C3-A05D-22E8459CD27B}" dt="2021-10-27T09:59:23.723" v="251" actId="21"/>
          <ac:spMkLst>
            <pc:docMk/>
            <pc:sldMk cId="2333786344" sldId="269"/>
            <ac:spMk id="9" creationId="{3AADCE03-66B0-4E0E-9271-44B7330A7ED0}"/>
          </ac:spMkLst>
        </pc:spChg>
      </pc:sldChg>
      <pc:sldChg chg="delSp modSp del mod">
        <pc:chgData name="Dr. Kenza Maher" userId="3f904afe-2a08-4dd2-9304-03dd2d1a8785" providerId="ADAL" clId="{1DB4A112-5B62-42C3-A05D-22E8459CD27B}" dt="2021-10-27T09:55:11.554" v="237" actId="47"/>
        <pc:sldMkLst>
          <pc:docMk/>
          <pc:sldMk cId="405779812" sldId="270"/>
        </pc:sldMkLst>
        <pc:spChg chg="del mod">
          <ac:chgData name="Dr. Kenza Maher" userId="3f904afe-2a08-4dd2-9304-03dd2d1a8785" providerId="ADAL" clId="{1DB4A112-5B62-42C3-A05D-22E8459CD27B}" dt="2021-10-27T09:54:49.710" v="233" actId="21"/>
          <ac:spMkLst>
            <pc:docMk/>
            <pc:sldMk cId="405779812" sldId="270"/>
            <ac:spMk id="3" creationId="{00000000-0000-0000-0000-000000000000}"/>
          </ac:spMkLst>
        </pc:spChg>
        <pc:spChg chg="del">
          <ac:chgData name="Dr. Kenza Maher" userId="3f904afe-2a08-4dd2-9304-03dd2d1a8785" providerId="ADAL" clId="{1DB4A112-5B62-42C3-A05D-22E8459CD27B}" dt="2021-10-27T09:54:49.710" v="233" actId="21"/>
          <ac:spMkLst>
            <pc:docMk/>
            <pc:sldMk cId="405779812" sldId="270"/>
            <ac:spMk id="4" creationId="{00000000-0000-0000-0000-000000000000}"/>
          </ac:spMkLst>
        </pc:spChg>
      </pc:sldChg>
      <pc:sldChg chg="del">
        <pc:chgData name="Dr. Kenza Maher" userId="3f904afe-2a08-4dd2-9304-03dd2d1a8785" providerId="ADAL" clId="{1DB4A112-5B62-42C3-A05D-22E8459CD27B}" dt="2021-10-27T09:53:50.981" v="230"/>
        <pc:sldMkLst>
          <pc:docMk/>
          <pc:sldMk cId="202336795" sldId="271"/>
        </pc:sldMkLst>
      </pc:sldChg>
      <pc:sldChg chg="del">
        <pc:chgData name="Dr. Kenza Maher" userId="3f904afe-2a08-4dd2-9304-03dd2d1a8785" providerId="ADAL" clId="{1DB4A112-5B62-42C3-A05D-22E8459CD27B}" dt="2021-10-27T09:48:44.391" v="227" actId="47"/>
        <pc:sldMkLst>
          <pc:docMk/>
          <pc:sldMk cId="2723717001" sldId="271"/>
        </pc:sldMkLst>
      </pc:sldChg>
      <pc:sldChg chg="del">
        <pc:chgData name="Dr. Kenza Maher" userId="3f904afe-2a08-4dd2-9304-03dd2d1a8785" providerId="ADAL" clId="{1DB4A112-5B62-42C3-A05D-22E8459CD27B}" dt="2021-10-27T09:54:00.752" v="231"/>
        <pc:sldMkLst>
          <pc:docMk/>
          <pc:sldMk cId="3287689313" sldId="271"/>
        </pc:sldMkLst>
      </pc:sldChg>
      <pc:sldChg chg="addSp delSp modSp mod">
        <pc:chgData name="Dr. Kenza Maher" userId="3f904afe-2a08-4dd2-9304-03dd2d1a8785" providerId="ADAL" clId="{1DB4A112-5B62-42C3-A05D-22E8459CD27B}" dt="2021-10-27T09:55:00.447" v="236"/>
        <pc:sldMkLst>
          <pc:docMk/>
          <pc:sldMk cId="3373787186" sldId="271"/>
        </pc:sldMkLst>
        <pc:spChg chg="del">
          <ac:chgData name="Dr. Kenza Maher" userId="3f904afe-2a08-4dd2-9304-03dd2d1a8785" providerId="ADAL" clId="{1DB4A112-5B62-42C3-A05D-22E8459CD27B}" dt="2021-10-27T09:54:54.692" v="234" actId="478"/>
          <ac:spMkLst>
            <pc:docMk/>
            <pc:sldMk cId="3373787186" sldId="271"/>
            <ac:spMk id="3" creationId="{00000000-0000-0000-0000-000000000000}"/>
          </ac:spMkLst>
        </pc:spChg>
        <pc:spChg chg="del">
          <ac:chgData name="Dr. Kenza Maher" userId="3f904afe-2a08-4dd2-9304-03dd2d1a8785" providerId="ADAL" clId="{1DB4A112-5B62-42C3-A05D-22E8459CD27B}" dt="2021-10-27T09:54:56.751" v="235" actId="478"/>
          <ac:spMkLst>
            <pc:docMk/>
            <pc:sldMk cId="3373787186" sldId="271"/>
            <ac:spMk id="4" creationId="{00000000-0000-0000-0000-000000000000}"/>
          </ac:spMkLst>
        </pc:spChg>
        <pc:spChg chg="add mod">
          <ac:chgData name="Dr. Kenza Maher" userId="3f904afe-2a08-4dd2-9304-03dd2d1a8785" providerId="ADAL" clId="{1DB4A112-5B62-42C3-A05D-22E8459CD27B}" dt="2021-10-27T09:55:00.447" v="236"/>
          <ac:spMkLst>
            <pc:docMk/>
            <pc:sldMk cId="3373787186" sldId="271"/>
            <ac:spMk id="5" creationId="{B9635C0E-385B-47BB-B7C8-961F3A58AEC4}"/>
          </ac:spMkLst>
        </pc:spChg>
        <pc:spChg chg="add mod">
          <ac:chgData name="Dr. Kenza Maher" userId="3f904afe-2a08-4dd2-9304-03dd2d1a8785" providerId="ADAL" clId="{1DB4A112-5B62-42C3-A05D-22E8459CD27B}" dt="2021-10-27T09:55:00.447" v="236"/>
          <ac:spMkLst>
            <pc:docMk/>
            <pc:sldMk cId="3373787186" sldId="271"/>
            <ac:spMk id="6" creationId="{A86CE11C-6303-465B-B9ED-6D43CC3AD2A7}"/>
          </ac:spMkLst>
        </pc:spChg>
      </pc:sldChg>
      <pc:sldChg chg="del">
        <pc:chgData name="Dr. Kenza Maher" userId="3f904afe-2a08-4dd2-9304-03dd2d1a8785" providerId="ADAL" clId="{1DB4A112-5B62-42C3-A05D-22E8459CD27B}" dt="2021-10-27T09:54:24.022" v="232"/>
        <pc:sldMkLst>
          <pc:docMk/>
          <pc:sldMk cId="4082710859" sldId="271"/>
        </pc:sldMkLst>
      </pc:sldChg>
      <pc:sldChg chg="addSp delSp modSp mod">
        <pc:chgData name="Dr. Kenza Maher" userId="3f904afe-2a08-4dd2-9304-03dd2d1a8785" providerId="ADAL" clId="{1DB4A112-5B62-42C3-A05D-22E8459CD27B}" dt="2021-10-27T09:55:52.313" v="242"/>
        <pc:sldMkLst>
          <pc:docMk/>
          <pc:sldMk cId="1729296279" sldId="272"/>
        </pc:sldMkLst>
        <pc:spChg chg="add del mod">
          <ac:chgData name="Dr. Kenza Maher" userId="3f904afe-2a08-4dd2-9304-03dd2d1a8785" providerId="ADAL" clId="{1DB4A112-5B62-42C3-A05D-22E8459CD27B}" dt="2021-10-27T09:55:50.540" v="241"/>
          <ac:spMkLst>
            <pc:docMk/>
            <pc:sldMk cId="1729296279" sldId="272"/>
            <ac:spMk id="4" creationId="{B5AE31A5-25AF-46FC-9520-2A0B602A9CD2}"/>
          </ac:spMkLst>
        </pc:spChg>
        <pc:spChg chg="del">
          <ac:chgData name="Dr. Kenza Maher" userId="3f904afe-2a08-4dd2-9304-03dd2d1a8785" providerId="ADAL" clId="{1DB4A112-5B62-42C3-A05D-22E8459CD27B}" dt="2021-10-27T09:55:43.934" v="238" actId="478"/>
          <ac:spMkLst>
            <pc:docMk/>
            <pc:sldMk cId="1729296279" sldId="272"/>
            <ac:spMk id="5" creationId="{B9635C0E-385B-47BB-B7C8-961F3A58AEC4}"/>
          </ac:spMkLst>
        </pc:spChg>
        <pc:spChg chg="del">
          <ac:chgData name="Dr. Kenza Maher" userId="3f904afe-2a08-4dd2-9304-03dd2d1a8785" providerId="ADAL" clId="{1DB4A112-5B62-42C3-A05D-22E8459CD27B}" dt="2021-10-27T09:55:46.480" v="239" actId="478"/>
          <ac:spMkLst>
            <pc:docMk/>
            <pc:sldMk cId="1729296279" sldId="272"/>
            <ac:spMk id="6" creationId="{A86CE11C-6303-465B-B9ED-6D43CC3AD2A7}"/>
          </ac:spMkLst>
        </pc:spChg>
        <pc:spChg chg="add del mod">
          <ac:chgData name="Dr. Kenza Maher" userId="3f904afe-2a08-4dd2-9304-03dd2d1a8785" providerId="ADAL" clId="{1DB4A112-5B62-42C3-A05D-22E8459CD27B}" dt="2021-10-27T09:55:50.540" v="241"/>
          <ac:spMkLst>
            <pc:docMk/>
            <pc:sldMk cId="1729296279" sldId="272"/>
            <ac:spMk id="7" creationId="{F2715144-FE0E-46E6-8012-8C18F3DA5A42}"/>
          </ac:spMkLst>
        </pc:spChg>
        <pc:spChg chg="add mod">
          <ac:chgData name="Dr. Kenza Maher" userId="3f904afe-2a08-4dd2-9304-03dd2d1a8785" providerId="ADAL" clId="{1DB4A112-5B62-42C3-A05D-22E8459CD27B}" dt="2021-10-27T09:55:52.313" v="242"/>
          <ac:spMkLst>
            <pc:docMk/>
            <pc:sldMk cId="1729296279" sldId="272"/>
            <ac:spMk id="8" creationId="{00C5FA30-BF9F-4885-8D7B-095F54EEB98A}"/>
          </ac:spMkLst>
        </pc:spChg>
        <pc:spChg chg="add mod">
          <ac:chgData name="Dr. Kenza Maher" userId="3f904afe-2a08-4dd2-9304-03dd2d1a8785" providerId="ADAL" clId="{1DB4A112-5B62-42C3-A05D-22E8459CD27B}" dt="2021-10-27T09:55:52.313" v="242"/>
          <ac:spMkLst>
            <pc:docMk/>
            <pc:sldMk cId="1729296279" sldId="272"/>
            <ac:spMk id="9" creationId="{BF8505F6-A85B-4F26-8B97-72F9D8677A18}"/>
          </ac:spMkLst>
        </pc:spChg>
      </pc:sldChg>
      <pc:sldChg chg="addSp delSp modSp mod">
        <pc:chgData name="Dr. Kenza Maher" userId="3f904afe-2a08-4dd2-9304-03dd2d1a8785" providerId="ADAL" clId="{1DB4A112-5B62-42C3-A05D-22E8459CD27B}" dt="2021-10-27T09:59:14.206" v="250"/>
        <pc:sldMkLst>
          <pc:docMk/>
          <pc:sldMk cId="1324884316" sldId="273"/>
        </pc:sldMkLst>
        <pc:spChg chg="del">
          <ac:chgData name="Dr. Kenza Maher" userId="3f904afe-2a08-4dd2-9304-03dd2d1a8785" providerId="ADAL" clId="{1DB4A112-5B62-42C3-A05D-22E8459CD27B}" dt="2021-10-27T09:58:52.043" v="246" actId="478"/>
          <ac:spMkLst>
            <pc:docMk/>
            <pc:sldMk cId="1324884316" sldId="273"/>
            <ac:spMk id="3" creationId="{00000000-0000-0000-0000-000000000000}"/>
          </ac:spMkLst>
        </pc:spChg>
        <pc:spChg chg="add del mod">
          <ac:chgData name="Dr. Kenza Maher" userId="3f904afe-2a08-4dd2-9304-03dd2d1a8785" providerId="ADAL" clId="{1DB4A112-5B62-42C3-A05D-22E8459CD27B}" dt="2021-10-27T09:59:11.594" v="249"/>
          <ac:spMkLst>
            <pc:docMk/>
            <pc:sldMk cId="1324884316" sldId="273"/>
            <ac:spMk id="4" creationId="{5D4F625D-1E6A-44B4-885F-A4DE45851424}"/>
          </ac:spMkLst>
        </pc:spChg>
        <pc:spChg chg="del">
          <ac:chgData name="Dr. Kenza Maher" userId="3f904afe-2a08-4dd2-9304-03dd2d1a8785" providerId="ADAL" clId="{1DB4A112-5B62-42C3-A05D-22E8459CD27B}" dt="2021-10-27T09:58:50.058" v="245" actId="478"/>
          <ac:spMkLst>
            <pc:docMk/>
            <pc:sldMk cId="1324884316" sldId="273"/>
            <ac:spMk id="5" creationId="{00000000-0000-0000-0000-000000000000}"/>
          </ac:spMkLst>
        </pc:spChg>
        <pc:spChg chg="add del mod">
          <ac:chgData name="Dr. Kenza Maher" userId="3f904afe-2a08-4dd2-9304-03dd2d1a8785" providerId="ADAL" clId="{1DB4A112-5B62-42C3-A05D-22E8459CD27B}" dt="2021-10-27T09:59:11.594" v="249"/>
          <ac:spMkLst>
            <pc:docMk/>
            <pc:sldMk cId="1324884316" sldId="273"/>
            <ac:spMk id="6" creationId="{5B4ED821-0561-41FB-8BD2-2CF0BA3FB600}"/>
          </ac:spMkLst>
        </pc:spChg>
        <pc:spChg chg="add mod">
          <ac:chgData name="Dr. Kenza Maher" userId="3f904afe-2a08-4dd2-9304-03dd2d1a8785" providerId="ADAL" clId="{1DB4A112-5B62-42C3-A05D-22E8459CD27B}" dt="2021-10-27T09:59:14.206" v="250"/>
          <ac:spMkLst>
            <pc:docMk/>
            <pc:sldMk cId="1324884316" sldId="273"/>
            <ac:spMk id="7" creationId="{C62F5E26-A8FF-42BA-BC5B-4E89686619E4}"/>
          </ac:spMkLst>
        </pc:spChg>
        <pc:spChg chg="add mod">
          <ac:chgData name="Dr. Kenza Maher" userId="3f904afe-2a08-4dd2-9304-03dd2d1a8785" providerId="ADAL" clId="{1DB4A112-5B62-42C3-A05D-22E8459CD27B}" dt="2021-10-27T09:59:14.206" v="250"/>
          <ac:spMkLst>
            <pc:docMk/>
            <pc:sldMk cId="1324884316" sldId="273"/>
            <ac:spMk id="8" creationId="{4A5A836A-8A09-43AE-A2E0-F0A363F812AA}"/>
          </ac:spMkLst>
        </pc:spChg>
      </pc:sldChg>
      <pc:sldChg chg="del">
        <pc:chgData name="Dr. Kenza Maher" userId="3f904afe-2a08-4dd2-9304-03dd2d1a8785" providerId="ADAL" clId="{1DB4A112-5B62-42C3-A05D-22E8459CD27B}" dt="2021-10-27T09:58:41.984" v="244" actId="47"/>
        <pc:sldMkLst>
          <pc:docMk/>
          <pc:sldMk cId="4158020952" sldId="273"/>
        </pc:sldMkLst>
      </pc:sldChg>
      <pc:sldChg chg="addSp modSp mod">
        <pc:chgData name="Dr. Kenza Maher" userId="3f904afe-2a08-4dd2-9304-03dd2d1a8785" providerId="ADAL" clId="{1DB4A112-5B62-42C3-A05D-22E8459CD27B}" dt="2021-10-27T09:59:36.906" v="255" actId="20577"/>
        <pc:sldMkLst>
          <pc:docMk/>
          <pc:sldMk cId="162103741" sldId="274"/>
        </pc:sldMkLst>
        <pc:spChg chg="add mod">
          <ac:chgData name="Dr. Kenza Maher" userId="3f904afe-2a08-4dd2-9304-03dd2d1a8785" providerId="ADAL" clId="{1DB4A112-5B62-42C3-A05D-22E8459CD27B}" dt="2021-10-27T09:59:27.128" v="252"/>
          <ac:spMkLst>
            <pc:docMk/>
            <pc:sldMk cId="162103741" sldId="274"/>
            <ac:spMk id="2" creationId="{18889336-3423-4F24-B43B-2656438BFB24}"/>
          </ac:spMkLst>
        </pc:spChg>
        <pc:spChg chg="add mod">
          <ac:chgData name="Dr. Kenza Maher" userId="3f904afe-2a08-4dd2-9304-03dd2d1a8785" providerId="ADAL" clId="{1DB4A112-5B62-42C3-A05D-22E8459CD27B}" dt="2021-10-27T09:59:27.128" v="252"/>
          <ac:spMkLst>
            <pc:docMk/>
            <pc:sldMk cId="162103741" sldId="274"/>
            <ac:spMk id="3" creationId="{6AD78A5F-30FA-407A-A10C-CA0D76A3A424}"/>
          </ac:spMkLst>
        </pc:spChg>
        <pc:spChg chg="add mod">
          <ac:chgData name="Dr. Kenza Maher" userId="3f904afe-2a08-4dd2-9304-03dd2d1a8785" providerId="ADAL" clId="{1DB4A112-5B62-42C3-A05D-22E8459CD27B}" dt="2021-10-27T09:59:27.128" v="252"/>
          <ac:spMkLst>
            <pc:docMk/>
            <pc:sldMk cId="162103741" sldId="274"/>
            <ac:spMk id="4" creationId="{09BA6040-9953-4B40-ACDC-97FCB80E993E}"/>
          </ac:spMkLst>
        </pc:spChg>
        <pc:spChg chg="add mod">
          <ac:chgData name="Dr. Kenza Maher" userId="3f904afe-2a08-4dd2-9304-03dd2d1a8785" providerId="ADAL" clId="{1DB4A112-5B62-42C3-A05D-22E8459CD27B}" dt="2021-10-27T09:59:27.128" v="252"/>
          <ac:spMkLst>
            <pc:docMk/>
            <pc:sldMk cId="162103741" sldId="274"/>
            <ac:spMk id="5" creationId="{C2EDA955-25A7-4AC8-8D9E-E9B64D0B693C}"/>
          </ac:spMkLst>
        </pc:spChg>
        <pc:spChg chg="add mod">
          <ac:chgData name="Dr. Kenza Maher" userId="3f904afe-2a08-4dd2-9304-03dd2d1a8785" providerId="ADAL" clId="{1DB4A112-5B62-42C3-A05D-22E8459CD27B}" dt="2021-10-27T09:59:27.128" v="252"/>
          <ac:spMkLst>
            <pc:docMk/>
            <pc:sldMk cId="162103741" sldId="274"/>
            <ac:spMk id="6" creationId="{6B915974-D155-4167-99AE-084A061BB179}"/>
          </ac:spMkLst>
        </pc:spChg>
        <pc:spChg chg="add mod">
          <ac:chgData name="Dr. Kenza Maher" userId="3f904afe-2a08-4dd2-9304-03dd2d1a8785" providerId="ADAL" clId="{1DB4A112-5B62-42C3-A05D-22E8459CD27B}" dt="2021-10-27T09:59:36.906" v="255" actId="20577"/>
          <ac:spMkLst>
            <pc:docMk/>
            <pc:sldMk cId="162103741" sldId="274"/>
            <ac:spMk id="7" creationId="{85E621E0-16F7-4F89-837C-D4C623BCCDD6}"/>
          </ac:spMkLst>
        </pc:spChg>
      </pc:sldChg>
      <pc:sldChg chg="del">
        <pc:chgData name="Dr. Kenza Maher" userId="3f904afe-2a08-4dd2-9304-03dd2d1a8785" providerId="ADAL" clId="{1DB4A112-5B62-42C3-A05D-22E8459CD27B}" dt="2021-10-27T10:00:14.853" v="258" actId="47"/>
        <pc:sldMkLst>
          <pc:docMk/>
          <pc:sldMk cId="1284591134" sldId="275"/>
        </pc:sldMkLst>
      </pc:sldChg>
      <pc:sldChg chg="addSp delSp modSp mod">
        <pc:chgData name="Dr. Kenza Maher" userId="3f904afe-2a08-4dd2-9304-03dd2d1a8785" providerId="ADAL" clId="{1DB4A112-5B62-42C3-A05D-22E8459CD27B}" dt="2021-10-27T10:01:10.188" v="265"/>
        <pc:sldMkLst>
          <pc:docMk/>
          <pc:sldMk cId="3828640886" sldId="275"/>
        </pc:sldMkLst>
        <pc:spChg chg="add mod">
          <ac:chgData name="Dr. Kenza Maher" userId="3f904afe-2a08-4dd2-9304-03dd2d1a8785" providerId="ADAL" clId="{1DB4A112-5B62-42C3-A05D-22E8459CD27B}" dt="2021-10-27T10:01:10.188" v="265"/>
          <ac:spMkLst>
            <pc:docMk/>
            <pc:sldMk cId="3828640886" sldId="275"/>
            <ac:spMk id="4" creationId="{4814FFCC-B1B7-4F86-B8FB-120F7A1D93DC}"/>
          </ac:spMkLst>
        </pc:spChg>
        <pc:spChg chg="add mod">
          <ac:chgData name="Dr. Kenza Maher" userId="3f904afe-2a08-4dd2-9304-03dd2d1a8785" providerId="ADAL" clId="{1DB4A112-5B62-42C3-A05D-22E8459CD27B}" dt="2021-10-27T10:01:10.188" v="265"/>
          <ac:spMkLst>
            <pc:docMk/>
            <pc:sldMk cId="3828640886" sldId="275"/>
            <ac:spMk id="5" creationId="{1B3CAC67-C9F7-4ABD-8369-136F808FAC93}"/>
          </ac:spMkLst>
        </pc:spChg>
        <pc:spChg chg="del">
          <ac:chgData name="Dr. Kenza Maher" userId="3f904afe-2a08-4dd2-9304-03dd2d1a8785" providerId="ADAL" clId="{1DB4A112-5B62-42C3-A05D-22E8459CD27B}" dt="2021-10-27T10:01:06.146" v="263" actId="478"/>
          <ac:spMkLst>
            <pc:docMk/>
            <pc:sldMk cId="3828640886" sldId="275"/>
            <ac:spMk id="8" creationId="{00C5FA30-BF9F-4885-8D7B-095F54EEB98A}"/>
          </ac:spMkLst>
        </pc:spChg>
        <pc:spChg chg="del">
          <ac:chgData name="Dr. Kenza Maher" userId="3f904afe-2a08-4dd2-9304-03dd2d1a8785" providerId="ADAL" clId="{1DB4A112-5B62-42C3-A05D-22E8459CD27B}" dt="2021-10-27T10:01:07.719" v="264" actId="478"/>
          <ac:spMkLst>
            <pc:docMk/>
            <pc:sldMk cId="3828640886" sldId="275"/>
            <ac:spMk id="9" creationId="{BF8505F6-A85B-4F26-8B97-72F9D8677A18}"/>
          </ac:spMkLst>
        </pc:spChg>
      </pc:sldChg>
      <pc:sldChg chg="del">
        <pc:chgData name="Dr. Kenza Maher" userId="3f904afe-2a08-4dd2-9304-03dd2d1a8785" providerId="ADAL" clId="{1DB4A112-5B62-42C3-A05D-22E8459CD27B}" dt="2021-10-27T10:00:35.032" v="261"/>
        <pc:sldMkLst>
          <pc:docMk/>
          <pc:sldMk cId="3983139372" sldId="275"/>
        </pc:sldMkLst>
      </pc:sldChg>
      <pc:sldChg chg="addSp del">
        <pc:chgData name="Dr. Kenza Maher" userId="3f904afe-2a08-4dd2-9304-03dd2d1a8785" providerId="ADAL" clId="{1DB4A112-5B62-42C3-A05D-22E8459CD27B}" dt="2021-10-27T10:32:06.617" v="480" actId="47"/>
        <pc:sldMkLst>
          <pc:docMk/>
          <pc:sldMk cId="2838228092" sldId="276"/>
        </pc:sldMkLst>
        <pc:picChg chg="add">
          <ac:chgData name="Dr. Kenza Maher" userId="3f904afe-2a08-4dd2-9304-03dd2d1a8785" providerId="ADAL" clId="{1DB4A112-5B62-42C3-A05D-22E8459CD27B}" dt="2021-10-27T10:16:45.284" v="356"/>
          <ac:picMkLst>
            <pc:docMk/>
            <pc:sldMk cId="2838228092" sldId="276"/>
            <ac:picMk id="2" creationId="{E2E72AF3-DE61-40E1-A425-7B5B0BFC79E4}"/>
          </ac:picMkLst>
        </pc:picChg>
      </pc:sldChg>
      <pc:sldMasterChg chg="del delSldLayout">
        <pc:chgData name="Dr. Kenza Maher" userId="3f904afe-2a08-4dd2-9304-03dd2d1a8785" providerId="ADAL" clId="{1DB4A112-5B62-42C3-A05D-22E8459CD27B}" dt="2021-10-27T10:01:14.270" v="266" actId="47"/>
        <pc:sldMasterMkLst>
          <pc:docMk/>
          <pc:sldMasterMk cId="0" sldId="2147483648"/>
        </pc:sldMasterMkLst>
        <pc:sldLayoutChg chg="del">
          <pc:chgData name="Dr. Kenza Maher" userId="3f904afe-2a08-4dd2-9304-03dd2d1a8785" providerId="ADAL" clId="{1DB4A112-5B62-42C3-A05D-22E8459CD27B}" dt="2021-10-27T10:01:14.270" v="266" actId="47"/>
          <pc:sldLayoutMkLst>
            <pc:docMk/>
            <pc:sldMasterMk cId="0" sldId="2147483648"/>
            <pc:sldLayoutMk cId="1618289949" sldId="2147483663"/>
          </pc:sldLayoutMkLst>
        </pc:sldLayoutChg>
        <pc:sldLayoutChg chg="del">
          <pc:chgData name="Dr. Kenza Maher" userId="3f904afe-2a08-4dd2-9304-03dd2d1a8785" providerId="ADAL" clId="{1DB4A112-5B62-42C3-A05D-22E8459CD27B}" dt="2021-10-27T10:01:14.270" v="266" actId="47"/>
          <pc:sldLayoutMkLst>
            <pc:docMk/>
            <pc:sldMasterMk cId="0" sldId="2147483648"/>
            <pc:sldLayoutMk cId="62900472" sldId="2147483664"/>
          </pc:sldLayoutMkLst>
        </pc:sldLayoutChg>
        <pc:sldLayoutChg chg="del">
          <pc:chgData name="Dr. Kenza Maher" userId="3f904afe-2a08-4dd2-9304-03dd2d1a8785" providerId="ADAL" clId="{1DB4A112-5B62-42C3-A05D-22E8459CD27B}" dt="2021-10-27T10:01:14.270" v="266" actId="47"/>
          <pc:sldLayoutMkLst>
            <pc:docMk/>
            <pc:sldMasterMk cId="0" sldId="2147483648"/>
            <pc:sldLayoutMk cId="1641097199" sldId="2147483665"/>
          </pc:sldLayoutMkLst>
        </pc:sldLayoutChg>
        <pc:sldLayoutChg chg="del">
          <pc:chgData name="Dr. Kenza Maher" userId="3f904afe-2a08-4dd2-9304-03dd2d1a8785" providerId="ADAL" clId="{1DB4A112-5B62-42C3-A05D-22E8459CD27B}" dt="2021-10-27T10:01:14.270" v="266" actId="47"/>
          <pc:sldLayoutMkLst>
            <pc:docMk/>
            <pc:sldMasterMk cId="0" sldId="2147483648"/>
            <pc:sldLayoutMk cId="9715620" sldId="2147483666"/>
          </pc:sldLayoutMkLst>
        </pc:sldLayoutChg>
      </pc:sldMasterChg>
      <pc:sldMasterChg chg="del delSldLayout">
        <pc:chgData name="Dr. Kenza Maher" userId="3f904afe-2a08-4dd2-9304-03dd2d1a8785" providerId="ADAL" clId="{1DB4A112-5B62-42C3-A05D-22E8459CD27B}" dt="2021-10-27T09:58:41.984" v="244" actId="47"/>
        <pc:sldMasterMkLst>
          <pc:docMk/>
          <pc:sldMasterMk cId="1442576523" sldId="2147483693"/>
        </pc:sldMasterMkLst>
        <pc:sldLayoutChg chg="del">
          <pc:chgData name="Dr. Kenza Maher" userId="3f904afe-2a08-4dd2-9304-03dd2d1a8785" providerId="ADAL" clId="{1DB4A112-5B62-42C3-A05D-22E8459CD27B}" dt="2021-10-27T09:58:41.984" v="244" actId="47"/>
          <pc:sldLayoutMkLst>
            <pc:docMk/>
            <pc:sldMasterMk cId="1442576523" sldId="2147483693"/>
            <pc:sldLayoutMk cId="1684814326" sldId="2147483694"/>
          </pc:sldLayoutMkLst>
        </pc:sldLayoutChg>
        <pc:sldLayoutChg chg="del">
          <pc:chgData name="Dr. Kenza Maher" userId="3f904afe-2a08-4dd2-9304-03dd2d1a8785" providerId="ADAL" clId="{1DB4A112-5B62-42C3-A05D-22E8459CD27B}" dt="2021-10-27T09:58:41.984" v="244" actId="47"/>
          <pc:sldLayoutMkLst>
            <pc:docMk/>
            <pc:sldMasterMk cId="1442576523" sldId="2147483693"/>
            <pc:sldLayoutMk cId="1817504553" sldId="2147483695"/>
          </pc:sldLayoutMkLst>
        </pc:sldLayoutChg>
        <pc:sldLayoutChg chg="del">
          <pc:chgData name="Dr. Kenza Maher" userId="3f904afe-2a08-4dd2-9304-03dd2d1a8785" providerId="ADAL" clId="{1DB4A112-5B62-42C3-A05D-22E8459CD27B}" dt="2021-10-27T09:58:41.984" v="244" actId="47"/>
          <pc:sldLayoutMkLst>
            <pc:docMk/>
            <pc:sldMasterMk cId="1442576523" sldId="2147483693"/>
            <pc:sldLayoutMk cId="3514512495" sldId="2147483696"/>
          </pc:sldLayoutMkLst>
        </pc:sldLayoutChg>
        <pc:sldLayoutChg chg="del">
          <pc:chgData name="Dr. Kenza Maher" userId="3f904afe-2a08-4dd2-9304-03dd2d1a8785" providerId="ADAL" clId="{1DB4A112-5B62-42C3-A05D-22E8459CD27B}" dt="2021-10-27T09:58:41.984" v="244" actId="47"/>
          <pc:sldLayoutMkLst>
            <pc:docMk/>
            <pc:sldMasterMk cId="1442576523" sldId="2147483693"/>
            <pc:sldLayoutMk cId="1958658692" sldId="2147483697"/>
          </pc:sldLayoutMkLst>
        </pc:sldLayoutChg>
        <pc:sldLayoutChg chg="del">
          <pc:chgData name="Dr. Kenza Maher" userId="3f904afe-2a08-4dd2-9304-03dd2d1a8785" providerId="ADAL" clId="{1DB4A112-5B62-42C3-A05D-22E8459CD27B}" dt="2021-10-27T09:58:41.984" v="244" actId="47"/>
          <pc:sldLayoutMkLst>
            <pc:docMk/>
            <pc:sldMasterMk cId="1442576523" sldId="2147483693"/>
            <pc:sldLayoutMk cId="728816958" sldId="2147483698"/>
          </pc:sldLayoutMkLst>
        </pc:sldLayoutChg>
        <pc:sldLayoutChg chg="del">
          <pc:chgData name="Dr. Kenza Maher" userId="3f904afe-2a08-4dd2-9304-03dd2d1a8785" providerId="ADAL" clId="{1DB4A112-5B62-42C3-A05D-22E8459CD27B}" dt="2021-10-27T09:58:41.984" v="244" actId="47"/>
          <pc:sldLayoutMkLst>
            <pc:docMk/>
            <pc:sldMasterMk cId="1442576523" sldId="2147483693"/>
            <pc:sldLayoutMk cId="2571951028" sldId="2147483699"/>
          </pc:sldLayoutMkLst>
        </pc:sldLayoutChg>
        <pc:sldLayoutChg chg="del">
          <pc:chgData name="Dr. Kenza Maher" userId="3f904afe-2a08-4dd2-9304-03dd2d1a8785" providerId="ADAL" clId="{1DB4A112-5B62-42C3-A05D-22E8459CD27B}" dt="2021-10-27T09:58:41.984" v="244" actId="47"/>
          <pc:sldLayoutMkLst>
            <pc:docMk/>
            <pc:sldMasterMk cId="1442576523" sldId="2147483693"/>
            <pc:sldLayoutMk cId="9402451" sldId="2147483700"/>
          </pc:sldLayoutMkLst>
        </pc:sldLayoutChg>
        <pc:sldLayoutChg chg="del">
          <pc:chgData name="Dr. Kenza Maher" userId="3f904afe-2a08-4dd2-9304-03dd2d1a8785" providerId="ADAL" clId="{1DB4A112-5B62-42C3-A05D-22E8459CD27B}" dt="2021-10-27T09:58:41.984" v="244" actId="47"/>
          <pc:sldLayoutMkLst>
            <pc:docMk/>
            <pc:sldMasterMk cId="1442576523" sldId="2147483693"/>
            <pc:sldLayoutMk cId="2332248546" sldId="2147483701"/>
          </pc:sldLayoutMkLst>
        </pc:sldLayoutChg>
        <pc:sldLayoutChg chg="del">
          <pc:chgData name="Dr. Kenza Maher" userId="3f904afe-2a08-4dd2-9304-03dd2d1a8785" providerId="ADAL" clId="{1DB4A112-5B62-42C3-A05D-22E8459CD27B}" dt="2021-10-27T09:58:41.984" v="244" actId="47"/>
          <pc:sldLayoutMkLst>
            <pc:docMk/>
            <pc:sldMasterMk cId="1442576523" sldId="2147483693"/>
            <pc:sldLayoutMk cId="10699020" sldId="2147483702"/>
          </pc:sldLayoutMkLst>
        </pc:sldLayoutChg>
        <pc:sldLayoutChg chg="del">
          <pc:chgData name="Dr. Kenza Maher" userId="3f904afe-2a08-4dd2-9304-03dd2d1a8785" providerId="ADAL" clId="{1DB4A112-5B62-42C3-A05D-22E8459CD27B}" dt="2021-10-27T09:58:41.984" v="244" actId="47"/>
          <pc:sldLayoutMkLst>
            <pc:docMk/>
            <pc:sldMasterMk cId="1442576523" sldId="2147483693"/>
            <pc:sldLayoutMk cId="3082267923" sldId="2147483703"/>
          </pc:sldLayoutMkLst>
        </pc:sldLayoutChg>
        <pc:sldLayoutChg chg="del">
          <pc:chgData name="Dr. Kenza Maher" userId="3f904afe-2a08-4dd2-9304-03dd2d1a8785" providerId="ADAL" clId="{1DB4A112-5B62-42C3-A05D-22E8459CD27B}" dt="2021-10-27T09:58:41.984" v="244" actId="47"/>
          <pc:sldLayoutMkLst>
            <pc:docMk/>
            <pc:sldMasterMk cId="1442576523" sldId="2147483693"/>
            <pc:sldLayoutMk cId="1745031741" sldId="2147483704"/>
          </pc:sldLayoutMkLst>
        </pc:sldLayoutChg>
        <pc:sldLayoutChg chg="del">
          <pc:chgData name="Dr. Kenza Maher" userId="3f904afe-2a08-4dd2-9304-03dd2d1a8785" providerId="ADAL" clId="{1DB4A112-5B62-42C3-A05D-22E8459CD27B}" dt="2021-10-27T09:58:41.984" v="244" actId="47"/>
          <pc:sldLayoutMkLst>
            <pc:docMk/>
            <pc:sldMasterMk cId="1442576523" sldId="2147483693"/>
            <pc:sldLayoutMk cId="1953725475" sldId="214748370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3954F-A21E-D947-8782-9A1A01579BF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E3BEB-F232-0944-BC57-F323446C5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2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gabriellesaid/Desktop/links%20wide/Power%20Point(16X9)4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11D1F-6D32-4B35-93BA-9B15644F4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B73DB-7CD9-4DF1-852D-844793DCE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9CFC4-71ED-42D0-8812-B496A395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DEBAA-5ABB-4D74-B5A6-B438598C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FB923-29B9-4D3C-B055-5D58DBCE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5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B307-30FD-4664-9073-4F7BC4C8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19B73-11B8-4F72-ABB7-791F79917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4C57E-E8EA-49B1-A36C-51633108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E5F43-1EFB-4816-82AB-297D2FDE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D7DCC-0DDB-4DD5-A378-415777D9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9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B248F-3C58-47AF-98A9-07DF32C44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20AD2-6809-446B-A651-7EBDB9E62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1E4D6-3DE2-4FFC-9241-FE1FC0B7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9C18C-EEC2-4C3A-AA82-91BC9DBF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8CACF-834E-4295-AEAD-19B20BE1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6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rgbClr val="008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56007" y="0"/>
            <a:ext cx="6948092" cy="9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1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11D1F-6D32-4B35-93BA-9B15644F4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B73DB-7CD9-4DF1-852D-844793DCE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9CFC4-71ED-42D0-8812-B496A395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DEBAA-5ABB-4D74-B5A6-B438598C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FB923-29B9-4D3C-B055-5D58DBCE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5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CC2C-F588-4935-9296-C00EC596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D676-A184-413D-8D06-16981E515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B2B71-D1A7-4E58-9FC2-955F82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93F28-1D08-4E89-9ADB-F4D4DB0E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9EB62-EDA6-49FB-9693-D33D5C50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51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0961-8202-42D7-A18C-5CE7AD40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26440-5E80-4AD8-BA42-4B98608EA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2AB7F-A152-4A17-85CD-EDC2E77B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8D5AD-45E0-4DC7-B8D4-9DC7D283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64982-2805-419D-9BF4-EB86FCAD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9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89E1-1F5E-40F6-B616-2A821AF1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9890-F4EF-4EB7-A722-2AAFF8778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F6307-5749-4B54-BA3D-7B22D1FBD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CC668-8381-4FD7-B816-E1E96CFF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E79E5-1888-4982-98D6-7176E80F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AA0EB-6E7B-489C-82F8-D59DF948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20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8B8E-173B-4D95-8B36-D0EB5E55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BFEBE-93C3-4B33-8D27-A88E280BD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5A75E-481A-4941-8F0F-66AAB289D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E7724-5106-4BC5-A5E0-4F45D380B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5DE57-556A-4F9B-8703-0200FCF33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426DC0-BCE3-4179-9C33-B5DEA623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B2934-204C-4670-9D3E-5AAE386E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FBBA5-3A7C-42E4-918D-B41515362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98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A51F-2BEA-44E4-8505-A0EADE0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70EE8-2049-48E4-B8C7-29AF3C6E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8E47F-9702-4434-B79A-DC8F0BD0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78CD3-6EA6-43F0-809E-D7FEC078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28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E83A-7EB3-4D1D-B385-C116E469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EEA07-3036-4231-98CC-98292794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CD5D0-EB5B-4687-86D1-27A7F108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6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CC2C-F588-4935-9296-C00EC596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D676-A184-413D-8D06-16981E515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B2B71-D1A7-4E58-9FC2-955F82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93F28-1D08-4E89-9ADB-F4D4DB0E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9EB62-EDA6-49FB-9693-D33D5C50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90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598A-77DA-4A24-A9C8-2183BE97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C342E-8C84-457A-B0EB-D80D8F8B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50C49-2BCF-46CF-A897-C821755B9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F7DB6-C6DA-4763-9F67-E17A5D18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038B4-9CFA-436A-9A75-1A2AD276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C7B6D-B3B1-4976-BC28-F6FE20F0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9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0466-EA82-48B0-B04A-26DC0D63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D7F96-CFE4-4E85-B9C0-1AFC236CC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AE7FB-0121-4ECE-A0C1-B40E7FCF9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E90E4-68B6-46FA-A7CD-65256B69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0D649-5D87-4D76-BB7E-D67A9169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8476D-6C9F-4409-97B4-395DC3C6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01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B307-30FD-4664-9073-4F7BC4C8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19B73-11B8-4F72-ABB7-791F79917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4C57E-E8EA-49B1-A36C-51633108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E5F43-1EFB-4816-82AB-297D2FDE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D7DCC-0DDB-4DD5-A378-415777D9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92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B248F-3C58-47AF-98A9-07DF32C44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20AD2-6809-446B-A651-7EBDB9E62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1E4D6-3DE2-4FFC-9241-FE1FC0B7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9C18C-EEC2-4C3A-AA82-91BC9DBF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8CACF-834E-4295-AEAD-19B20BE1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39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60322" y="10502426"/>
            <a:ext cx="6643777" cy="90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22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11D1F-6D32-4B35-93BA-9B15644F4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B73DB-7CD9-4DF1-852D-844793DCE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9CFC4-71ED-42D0-8812-B496A395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DEBAA-5ABB-4D74-B5A6-B438598C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FB923-29B9-4D3C-B055-5D58DBCE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29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CC2C-F588-4935-9296-C00EC596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D676-A184-413D-8D06-16981E515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B2B71-D1A7-4E58-9FC2-955F82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93F28-1D08-4E89-9ADB-F4D4DB0E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9EB62-EDA6-49FB-9693-D33D5C50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14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0961-8202-42D7-A18C-5CE7AD40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26440-5E80-4AD8-BA42-4B98608EA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2AB7F-A152-4A17-85CD-EDC2E77B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8D5AD-45E0-4DC7-B8D4-9DC7D283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64982-2805-419D-9BF4-EB86FCAD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3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89E1-1F5E-40F6-B616-2A821AF1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9890-F4EF-4EB7-A722-2AAFF8778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F6307-5749-4B54-BA3D-7B22D1FBD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CC668-8381-4FD7-B816-E1E96CFF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E79E5-1888-4982-98D6-7176E80F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AA0EB-6E7B-489C-82F8-D59DF948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77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8B8E-173B-4D95-8B36-D0EB5E55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BFEBE-93C3-4B33-8D27-A88E280BD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5A75E-481A-4941-8F0F-66AAB289D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E7724-5106-4BC5-A5E0-4F45D380B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5DE57-556A-4F9B-8703-0200FCF33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426DC0-BCE3-4179-9C33-B5DEA623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B2934-204C-4670-9D3E-5AAE386E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FBBA5-3A7C-42E4-918D-B41515362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8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0961-8202-42D7-A18C-5CE7AD40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26440-5E80-4AD8-BA42-4B98608EA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2AB7F-A152-4A17-85CD-EDC2E77B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8D5AD-45E0-4DC7-B8D4-9DC7D283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64982-2805-419D-9BF4-EB86FCAD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68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A51F-2BEA-44E4-8505-A0EADE0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70EE8-2049-48E4-B8C7-29AF3C6E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8E47F-9702-4434-B79A-DC8F0BD0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78CD3-6EA6-43F0-809E-D7FEC078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77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E83A-7EB3-4D1D-B385-C116E469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EEA07-3036-4231-98CC-98292794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CD5D0-EB5B-4687-86D1-27A7F108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07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598A-77DA-4A24-A9C8-2183BE97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C342E-8C84-457A-B0EB-D80D8F8B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50C49-2BCF-46CF-A897-C821755B9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F7DB6-C6DA-4763-9F67-E17A5D18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038B4-9CFA-436A-9A75-1A2AD276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C7B6D-B3B1-4976-BC28-F6FE20F0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66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0466-EA82-48B0-B04A-26DC0D63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D7F96-CFE4-4E85-B9C0-1AFC236CC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AE7FB-0121-4ECE-A0C1-B40E7FCF9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E90E4-68B6-46FA-A7CD-65256B69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0D649-5D87-4D76-BB7E-D67A9169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8476D-6C9F-4409-97B4-395DC3C6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55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B307-30FD-4664-9073-4F7BC4C8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19B73-11B8-4F72-ABB7-791F79917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4C57E-E8EA-49B1-A36C-51633108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E5F43-1EFB-4816-82AB-297D2FDE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D7DCC-0DDB-4DD5-A378-415777D9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89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B248F-3C58-47AF-98A9-07DF32C44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20AD2-6809-446B-A651-7EBDB9E62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1E4D6-3DE2-4FFC-9241-FE1FC0B7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9C18C-EEC2-4C3A-AA82-91BC9DBF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8CACF-834E-4295-AEAD-19B20BE1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08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63483" y="10439632"/>
            <a:ext cx="5717103" cy="7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89E1-1F5E-40F6-B616-2A821AF1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9890-F4EF-4EB7-A722-2AAFF8778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F6307-5749-4B54-BA3D-7B22D1FBD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CC668-8381-4FD7-B816-E1E96CFF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E79E5-1888-4982-98D6-7176E80F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AA0EB-6E7B-489C-82F8-D59DF948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8B8E-173B-4D95-8B36-D0EB5E55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BFEBE-93C3-4B33-8D27-A88E280BD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5A75E-481A-4941-8F0F-66AAB289D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E7724-5106-4BC5-A5E0-4F45D380B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5DE57-556A-4F9B-8703-0200FCF33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426DC0-BCE3-4179-9C33-B5DEA623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B2934-204C-4670-9D3E-5AAE386E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FBBA5-3A7C-42E4-918D-B41515362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5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A51F-2BEA-44E4-8505-A0EADE0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70EE8-2049-48E4-B8C7-29AF3C6E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8E47F-9702-4434-B79A-DC8F0BD0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78CD3-6EA6-43F0-809E-D7FEC078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1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E83A-7EB3-4D1D-B385-C116E469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EEA07-3036-4231-98CC-98292794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CD5D0-EB5B-4687-86D1-27A7F108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2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598A-77DA-4A24-A9C8-2183BE97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C342E-8C84-457A-B0EB-D80D8F8B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50C49-2BCF-46CF-A897-C821755B9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F7DB6-C6DA-4763-9F67-E17A5D18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038B4-9CFA-436A-9A75-1A2AD276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C7B6D-B3B1-4976-BC28-F6FE20F0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0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0466-EA82-48B0-B04A-26DC0D63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D7F96-CFE4-4E85-B9C0-1AFC236CC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AE7FB-0121-4ECE-A0C1-B40E7FCF9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E90E4-68B6-46FA-A7CD-65256B69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0D649-5D87-4D76-BB7E-D67A9169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8476D-6C9F-4409-97B4-395DC3C6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BFD4B-C76A-4330-845B-4AA373BE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8A777-0BD1-485D-A714-8BB46450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2599F-DEE5-4189-9A0E-DE326FE92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6F713-7CEB-4148-AC45-D1F63F780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AC5B5-C9EC-4D9B-A316-1F78080D7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7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BFD4B-C76A-4330-845B-4AA373BE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8A777-0BD1-485D-A714-8BB46450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2599F-DEE5-4189-9A0E-DE326FE92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6F713-7CEB-4148-AC45-D1F63F780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AC5B5-C9EC-4D9B-A316-1F78080D7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BFD4B-C76A-4330-845B-4AA373BE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8A777-0BD1-485D-A714-8BB46450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2599F-DEE5-4189-9A0E-DE326FE92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71847-318A-425E-945A-DA6530D6371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6F713-7CEB-4148-AC45-D1F63F780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AC5B5-C9EC-4D9B-A316-1F78080D7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19B7-B525-4E09-BB21-769E5C36C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0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D8E512-E15D-48B9-B951-3D646A080F97}"/>
              </a:ext>
            </a:extLst>
          </p:cNvPr>
          <p:cNvSpPr txBox="1"/>
          <p:nvPr/>
        </p:nvSpPr>
        <p:spPr>
          <a:xfrm>
            <a:off x="603914" y="398"/>
            <a:ext cx="12343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en-US" sz="6000" dirty="0">
                <a:solidFill>
                  <a:schemeClr val="bg1"/>
                </a:solidFill>
                <a:latin typeface="Calibri" panose="020F0502020204030204"/>
              </a:rPr>
              <a:t>POSTER 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27AAF08-9BFD-436C-A2D4-226F33EED764}"/>
              </a:ext>
            </a:extLst>
          </p:cNvPr>
          <p:cNvSpPr txBox="1"/>
          <p:nvPr/>
        </p:nvSpPr>
        <p:spPr>
          <a:xfrm>
            <a:off x="587375" y="875861"/>
            <a:ext cx="1934143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3000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Add TITLE , Author and Co-Author Names and Information. Include University or Department Names if Needed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B07393-9C87-439B-BDF7-FE6F88890FD7}"/>
              </a:ext>
            </a:extLst>
          </p:cNvPr>
          <p:cNvSpPr txBox="1"/>
          <p:nvPr/>
        </p:nvSpPr>
        <p:spPr>
          <a:xfrm>
            <a:off x="561975" y="1376087"/>
            <a:ext cx="1934143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Add Author E-mail Address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8D91B0-F1F6-4A07-8D4F-8653F1D4F9D7}"/>
              </a:ext>
            </a:extLst>
          </p:cNvPr>
          <p:cNvSpPr txBox="1"/>
          <p:nvPr/>
        </p:nvSpPr>
        <p:spPr>
          <a:xfrm>
            <a:off x="50350" y="1816603"/>
            <a:ext cx="1959275" cy="56267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3135215">
              <a:defRPr/>
            </a:pPr>
            <a:r>
              <a:rPr lang="en-US" sz="3600" b="1" dirty="0">
                <a:solidFill>
                  <a:schemeClr val="bg1"/>
                </a:solidFill>
              </a:rPr>
              <a:t>Abstract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B69C03-A765-46FE-88F7-5991968E74C0}"/>
              </a:ext>
            </a:extLst>
          </p:cNvPr>
          <p:cNvSpPr txBox="1"/>
          <p:nvPr/>
        </p:nvSpPr>
        <p:spPr>
          <a:xfrm>
            <a:off x="6169360" y="1779585"/>
            <a:ext cx="3141367" cy="56267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3135215">
              <a:defRPr/>
            </a:pPr>
            <a:r>
              <a:rPr lang="en-US" sz="3600" b="1" dirty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B475BB-59DA-4C01-A9EE-4C0F3A704571}"/>
              </a:ext>
            </a:extLst>
          </p:cNvPr>
          <p:cNvSpPr txBox="1"/>
          <p:nvPr/>
        </p:nvSpPr>
        <p:spPr>
          <a:xfrm>
            <a:off x="13898740" y="1779585"/>
            <a:ext cx="1909753" cy="56267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3135215">
              <a:defRPr/>
            </a:pPr>
            <a:r>
              <a:rPr lang="en-US" sz="36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BDDAE8-406F-40E5-B5B2-EC1A76772E2F}"/>
              </a:ext>
            </a:extLst>
          </p:cNvPr>
          <p:cNvSpPr txBox="1"/>
          <p:nvPr/>
        </p:nvSpPr>
        <p:spPr>
          <a:xfrm>
            <a:off x="50350" y="6966102"/>
            <a:ext cx="2784474" cy="56267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3135215">
              <a:defRPr/>
            </a:pPr>
            <a:r>
              <a:rPr lang="en-US" sz="36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65241B-846B-4E1F-B1D4-72FDA3802CB6}"/>
              </a:ext>
            </a:extLst>
          </p:cNvPr>
          <p:cNvSpPr txBox="1"/>
          <p:nvPr/>
        </p:nvSpPr>
        <p:spPr>
          <a:xfrm>
            <a:off x="13865924" y="6995670"/>
            <a:ext cx="2759080" cy="56267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3135215">
              <a:defRPr/>
            </a:pPr>
            <a:r>
              <a:rPr lang="en-US" sz="36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66D7A684-E738-44C2-973F-1E7C99F1B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050" y="3140075"/>
            <a:ext cx="5416550" cy="11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Add your information, images to this section.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8F3EFFFB-86A8-411B-A1F9-5F5098752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4775" y="3234411"/>
            <a:ext cx="5416550" cy="16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graphs, figures, tables and images to this section.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2FDB74C2-6D08-4469-B7A2-FDE00A6F7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8166721"/>
            <a:ext cx="5416550" cy="111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37D184CF-2D30-452A-B001-CC999973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5575" y="8180010"/>
            <a:ext cx="5416550" cy="27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Add your information, to this section.</a:t>
            </a:r>
          </a:p>
          <a:p>
            <a:pPr indent="-45720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Bullet 1</a:t>
            </a:r>
          </a:p>
          <a:p>
            <a:pPr indent="-45720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Bullet 2</a:t>
            </a:r>
          </a:p>
          <a:p>
            <a:pPr algn="just">
              <a:lnSpc>
                <a:spcPct val="110000"/>
              </a:lnSpc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08C169-501E-4B5D-BCBA-6CA985450058}"/>
              </a:ext>
            </a:extLst>
          </p:cNvPr>
          <p:cNvSpPr txBox="1"/>
          <p:nvPr/>
        </p:nvSpPr>
        <p:spPr>
          <a:xfrm>
            <a:off x="6701367" y="10207169"/>
            <a:ext cx="10048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702588">
              <a:defRPr/>
            </a:pPr>
            <a:r>
              <a:rPr lang="en-US" sz="20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Acknowledgements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4FE05358-A035-4981-9E16-36EC8DF2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907242"/>
            <a:ext cx="5416550" cy="27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Add your information, to this section.</a:t>
            </a: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Bullet 1</a:t>
            </a: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Bullet 2</a:t>
            </a:r>
          </a:p>
          <a:p>
            <a:pPr algn="just">
              <a:lnSpc>
                <a:spcPct val="110000"/>
              </a:lnSpc>
            </a:pPr>
            <a:endParaRPr lang="en-US" sz="32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8A3C9F-07C6-49C5-8A2F-8D38A349A3E7}"/>
              </a:ext>
            </a:extLst>
          </p:cNvPr>
          <p:cNvSpPr/>
          <p:nvPr/>
        </p:nvSpPr>
        <p:spPr>
          <a:xfrm>
            <a:off x="0" y="1667863"/>
            <a:ext cx="201041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50A6B-6477-4695-B72A-4DD310EB8A51}"/>
              </a:ext>
            </a:extLst>
          </p:cNvPr>
          <p:cNvSpPr/>
          <p:nvPr/>
        </p:nvSpPr>
        <p:spPr>
          <a:xfrm>
            <a:off x="5978525" y="1713580"/>
            <a:ext cx="50801" cy="95953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2D2948-DEEA-40A1-BB9A-98701D86DBBB}"/>
              </a:ext>
            </a:extLst>
          </p:cNvPr>
          <p:cNvSpPr/>
          <p:nvPr/>
        </p:nvSpPr>
        <p:spPr>
          <a:xfrm>
            <a:off x="0" y="6885148"/>
            <a:ext cx="5978525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9F3299-5726-40D3-9AD8-AC96FEFF05EB}"/>
              </a:ext>
            </a:extLst>
          </p:cNvPr>
          <p:cNvSpPr/>
          <p:nvPr/>
        </p:nvSpPr>
        <p:spPr>
          <a:xfrm>
            <a:off x="13798868" y="1667862"/>
            <a:ext cx="45719" cy="963613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122BFF-9647-4C82-8FA2-994456E3079E}"/>
              </a:ext>
            </a:extLst>
          </p:cNvPr>
          <p:cNvSpPr/>
          <p:nvPr/>
        </p:nvSpPr>
        <p:spPr>
          <a:xfrm>
            <a:off x="13844586" y="6885149"/>
            <a:ext cx="6259513" cy="515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8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>
            <a:extLst>
              <a:ext uri="{FF2B5EF4-FFF2-40B4-BE49-F238E27FC236}">
                <a16:creationId xmlns:a16="http://schemas.microsoft.com/office/drawing/2014/main" id="{B9635C0E-385B-47BB-B7C8-961F3A58AEC4}"/>
              </a:ext>
            </a:extLst>
          </p:cNvPr>
          <p:cNvSpPr txBox="1">
            <a:spLocks/>
          </p:cNvSpPr>
          <p:nvPr/>
        </p:nvSpPr>
        <p:spPr>
          <a:xfrm>
            <a:off x="720261" y="537021"/>
            <a:ext cx="18399589" cy="21698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7000" b="0" i="0">
                <a:solidFill>
                  <a:srgbClr val="009BD8"/>
                </a:solidFill>
                <a:latin typeface="HBKU" charset="0"/>
                <a:ea typeface="HBKU" charset="0"/>
                <a:cs typeface="HBKU" charset="0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US" kern="0" spc="-50" dirty="0">
                <a:solidFill>
                  <a:srgbClr val="1E1656"/>
                </a:solidFill>
                <a:latin typeface="Calibri" charset="0"/>
                <a:ea typeface="Calibri" charset="0"/>
                <a:cs typeface="Calibri" charset="0"/>
              </a:rPr>
              <a:t>ABSTRACT</a:t>
            </a:r>
            <a:r>
              <a:rPr lang="en-US" kern="0" spc="-15" dirty="0">
                <a:solidFill>
                  <a:srgbClr val="1E165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kern="0" spc="-35" dirty="0">
                <a:solidFill>
                  <a:srgbClr val="1E1656"/>
                </a:solidFill>
                <a:latin typeface="Calibri" charset="0"/>
                <a:ea typeface="Calibri" charset="0"/>
                <a:cs typeface="Calibri" charset="0"/>
              </a:rPr>
              <a:t>SLIDE</a:t>
            </a:r>
          </a:p>
          <a:p>
            <a:pPr marL="12700">
              <a:spcBef>
                <a:spcPts val="25"/>
              </a:spcBef>
            </a:pPr>
            <a:r>
              <a:rPr lang="en-US" kern="0" spc="-55" dirty="0">
                <a:latin typeface="Calibri" charset="0"/>
                <a:ea typeface="Calibri" charset="0"/>
                <a:cs typeface="Calibri" charset="0"/>
              </a:rPr>
              <a:t>SPECS: </a:t>
            </a:r>
            <a:r>
              <a:rPr lang="en-US" kern="0" spc="-50" dirty="0">
                <a:latin typeface="Calibri" charset="0"/>
                <a:ea typeface="Calibri" charset="0"/>
                <a:cs typeface="Calibri" charset="0"/>
              </a:rPr>
              <a:t>UPPERCASE/ </a:t>
            </a:r>
            <a:r>
              <a:rPr lang="en-US" kern="0" spc="-35" dirty="0">
                <a:latin typeface="Calibri" charset="0"/>
                <a:ea typeface="Calibri" charset="0"/>
                <a:cs typeface="Calibri" charset="0"/>
              </a:rPr>
              <a:t>CALIBRI </a:t>
            </a:r>
            <a:r>
              <a:rPr lang="en-US" kern="0" spc="-70" dirty="0">
                <a:latin typeface="Calibri" charset="0"/>
                <a:ea typeface="Calibri" charset="0"/>
                <a:cs typeface="Calibri" charset="0"/>
              </a:rPr>
              <a:t>FONT</a:t>
            </a:r>
            <a:r>
              <a:rPr lang="en-US" kern="0" spc="155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kern="0" spc="-45" dirty="0">
                <a:latin typeface="Calibri" charset="0"/>
                <a:ea typeface="Calibri" charset="0"/>
                <a:cs typeface="Calibri" charset="0"/>
              </a:rPr>
              <a:t>(70PT)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A86CE11C-6303-465B-B9ED-6D43CC3AD2A7}"/>
              </a:ext>
            </a:extLst>
          </p:cNvPr>
          <p:cNvSpPr txBox="1"/>
          <p:nvPr/>
        </p:nvSpPr>
        <p:spPr>
          <a:xfrm>
            <a:off x="720261" y="2709730"/>
            <a:ext cx="13556615" cy="7742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4400" spc="-20" dirty="0">
                <a:solidFill>
                  <a:srgbClr val="1F1557"/>
                </a:solidFill>
                <a:ea typeface="Calibri" charset="0"/>
                <a:cs typeface="Calibri" charset="0"/>
              </a:rPr>
              <a:t>These are just suggestions to aid in preparation for presentation over Virtual Platform</a:t>
            </a:r>
          </a:p>
          <a:p>
            <a:pPr marL="12700" marR="5080">
              <a:spcBef>
                <a:spcPts val="95"/>
              </a:spcBef>
            </a:pPr>
            <a:endParaRPr lang="en-US" sz="4400" spc="-2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12700" marR="5080">
              <a:spcBef>
                <a:spcPts val="95"/>
              </a:spcBef>
            </a:pPr>
            <a:r>
              <a:rPr lang="en-US" sz="4400" spc="-20" dirty="0">
                <a:solidFill>
                  <a:srgbClr val="1F1557"/>
                </a:solidFill>
                <a:ea typeface="Calibri" charset="0"/>
                <a:cs typeface="Calibri" charset="0"/>
              </a:rPr>
              <a:t>Focus on visual aids in the presentation slides and remember people will view on their laptops or mobile phones!</a:t>
            </a:r>
            <a:endParaRPr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12700">
              <a:lnSpc>
                <a:spcPts val="3960"/>
              </a:lnSpc>
              <a:spcBef>
                <a:spcPts val="3950"/>
              </a:spcBef>
            </a:pPr>
            <a:r>
              <a:rPr sz="4400" spc="-20" dirty="0">
                <a:solidFill>
                  <a:srgbClr val="1787CE"/>
                </a:solidFill>
                <a:ea typeface="Calibri" charset="0"/>
                <a:cs typeface="Calibri" charset="0"/>
              </a:rPr>
              <a:t>The</a:t>
            </a:r>
            <a:r>
              <a:rPr sz="4400" spc="-80" dirty="0">
                <a:solidFill>
                  <a:srgbClr val="1787CE"/>
                </a:solidFill>
                <a:ea typeface="Calibri" charset="0"/>
                <a:cs typeface="Calibri" charset="0"/>
              </a:rPr>
              <a:t> </a:t>
            </a:r>
            <a:r>
              <a:rPr sz="4400" spc="-35" dirty="0">
                <a:solidFill>
                  <a:srgbClr val="1787CE"/>
                </a:solidFill>
                <a:ea typeface="Calibri" charset="0"/>
                <a:cs typeface="Calibri" charset="0"/>
              </a:rPr>
              <a:t>bullets</a:t>
            </a:r>
            <a:endParaRPr sz="4400" dirty="0">
              <a:solidFill>
                <a:srgbClr val="1787CE"/>
              </a:solidFill>
              <a:ea typeface="Calibri" charset="0"/>
              <a:cs typeface="Calibri" charset="0"/>
            </a:endParaRPr>
          </a:p>
          <a:p>
            <a:pPr marL="12700" marR="1110615">
              <a:lnSpc>
                <a:spcPts val="3960"/>
              </a:lnSpc>
              <a:spcBef>
                <a:spcPts val="125"/>
              </a:spcBef>
            </a:pPr>
            <a:r>
              <a:rPr sz="4400" spc="-30" dirty="0">
                <a:solidFill>
                  <a:srgbClr val="1F1557"/>
                </a:solidFill>
                <a:ea typeface="Calibri" charset="0"/>
                <a:cs typeface="Calibri" charset="0"/>
              </a:rPr>
              <a:t>They </a:t>
            </a: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are </a:t>
            </a:r>
            <a:r>
              <a:rPr sz="4400" spc="-25" dirty="0">
                <a:solidFill>
                  <a:srgbClr val="1F1557"/>
                </a:solidFill>
                <a:ea typeface="Calibri" charset="0"/>
                <a:cs typeface="Calibri" charset="0"/>
              </a:rPr>
              <a:t>in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a </a:t>
            </a:r>
            <a:r>
              <a:rPr sz="4400" spc="-40" dirty="0">
                <a:solidFill>
                  <a:srgbClr val="1F1557"/>
                </a:solidFill>
                <a:ea typeface="Calibri" charset="0"/>
                <a:cs typeface="Calibri" charset="0"/>
              </a:rPr>
              <a:t>form </a:t>
            </a:r>
            <a:r>
              <a:rPr sz="4400" spc="-50" dirty="0">
                <a:solidFill>
                  <a:srgbClr val="1F1557"/>
                </a:solidFill>
                <a:ea typeface="Calibri" charset="0"/>
                <a:cs typeface="Calibri" charset="0"/>
              </a:rPr>
              <a:t>of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a </a:t>
            </a:r>
            <a:r>
              <a:rPr sz="4400" spc="-45" dirty="0">
                <a:solidFill>
                  <a:srgbClr val="1F1557"/>
                </a:solidFill>
                <a:ea typeface="Calibri" charset="0"/>
                <a:cs typeface="Calibri" charset="0"/>
              </a:rPr>
              <a:t>triangle </a:t>
            </a: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shape colored with the </a:t>
            </a:r>
            <a:r>
              <a:rPr sz="4400" spc="-30" dirty="0">
                <a:solidFill>
                  <a:srgbClr val="1F1557"/>
                </a:solidFill>
                <a:ea typeface="Calibri" charset="0"/>
                <a:cs typeface="Calibri" charset="0"/>
              </a:rPr>
              <a:t>Medium Blue, </a:t>
            </a:r>
            <a:r>
              <a:rPr sz="4400" spc="-40" dirty="0">
                <a:solidFill>
                  <a:srgbClr val="1F1557"/>
                </a:solidFill>
                <a:ea typeface="Calibri" charset="0"/>
                <a:cs typeface="Calibri" charset="0"/>
              </a:rPr>
              <a:t>as </a:t>
            </a: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the</a:t>
            </a:r>
            <a:r>
              <a:rPr sz="4400" spc="-50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5" dirty="0">
                <a:solidFill>
                  <a:srgbClr val="1F1557"/>
                </a:solidFill>
                <a:ea typeface="Calibri" charset="0"/>
                <a:cs typeface="Calibri" charset="0"/>
              </a:rPr>
              <a:t>following:</a:t>
            </a:r>
            <a:endParaRPr lang="en-US" sz="4400" spc="-55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12700" marR="1110615">
              <a:lnSpc>
                <a:spcPts val="3960"/>
              </a:lnSpc>
              <a:spcBef>
                <a:spcPts val="125"/>
              </a:spcBef>
            </a:pPr>
            <a:endParaRPr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Bullet</a:t>
            </a:r>
            <a:r>
              <a:rPr sz="4400" spc="325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1</a:t>
            </a:r>
            <a:endParaRPr lang="en-US"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Bullet</a:t>
            </a:r>
            <a:r>
              <a:rPr sz="4400" spc="330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2</a:t>
            </a:r>
            <a:endParaRPr lang="en-US"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8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00C5FA30-BF9F-4885-8D7B-095F54EEB98A}"/>
              </a:ext>
            </a:extLst>
          </p:cNvPr>
          <p:cNvSpPr txBox="1">
            <a:spLocks/>
          </p:cNvSpPr>
          <p:nvPr/>
        </p:nvSpPr>
        <p:spPr>
          <a:xfrm>
            <a:off x="720261" y="537021"/>
            <a:ext cx="18399589" cy="21698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7000" b="0" i="0">
                <a:solidFill>
                  <a:srgbClr val="009BD8"/>
                </a:solidFill>
                <a:latin typeface="HBKU" charset="0"/>
                <a:ea typeface="HBKU" charset="0"/>
                <a:cs typeface="HBKU" charset="0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US" kern="0" spc="-50" dirty="0">
                <a:solidFill>
                  <a:srgbClr val="1E1656"/>
                </a:solidFill>
                <a:latin typeface="Calibri" charset="0"/>
                <a:ea typeface="Calibri" charset="0"/>
                <a:cs typeface="Calibri" charset="0"/>
              </a:rPr>
              <a:t>INTRODUCTION</a:t>
            </a:r>
            <a:r>
              <a:rPr lang="en-US" kern="0" spc="-15" dirty="0">
                <a:solidFill>
                  <a:srgbClr val="1E165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kern="0" spc="-35" dirty="0">
                <a:solidFill>
                  <a:srgbClr val="1E1656"/>
                </a:solidFill>
                <a:latin typeface="Calibri" charset="0"/>
                <a:ea typeface="Calibri" charset="0"/>
                <a:cs typeface="Calibri" charset="0"/>
              </a:rPr>
              <a:t>SLIDE</a:t>
            </a:r>
          </a:p>
          <a:p>
            <a:pPr marL="12700">
              <a:spcBef>
                <a:spcPts val="25"/>
              </a:spcBef>
            </a:pPr>
            <a:r>
              <a:rPr lang="en-US" kern="0" spc="-55" dirty="0">
                <a:latin typeface="Calibri" charset="0"/>
                <a:ea typeface="Calibri" charset="0"/>
                <a:cs typeface="Calibri" charset="0"/>
              </a:rPr>
              <a:t>SPECS: </a:t>
            </a:r>
            <a:r>
              <a:rPr lang="en-US" kern="0" spc="-50" dirty="0">
                <a:latin typeface="Calibri" charset="0"/>
                <a:ea typeface="Calibri" charset="0"/>
                <a:cs typeface="Calibri" charset="0"/>
              </a:rPr>
              <a:t>UPPERCASE/ </a:t>
            </a:r>
            <a:r>
              <a:rPr lang="en-US" kern="0" spc="-35" dirty="0">
                <a:latin typeface="Calibri" charset="0"/>
                <a:ea typeface="Calibri" charset="0"/>
                <a:cs typeface="Calibri" charset="0"/>
              </a:rPr>
              <a:t>CALIBRI </a:t>
            </a:r>
            <a:r>
              <a:rPr lang="en-US" kern="0" spc="-70" dirty="0">
                <a:latin typeface="Calibri" charset="0"/>
                <a:ea typeface="Calibri" charset="0"/>
                <a:cs typeface="Calibri" charset="0"/>
              </a:rPr>
              <a:t>FONT</a:t>
            </a:r>
            <a:r>
              <a:rPr lang="en-US" kern="0" spc="155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kern="0" spc="-45" dirty="0">
                <a:latin typeface="Calibri" charset="0"/>
                <a:ea typeface="Calibri" charset="0"/>
                <a:cs typeface="Calibri" charset="0"/>
              </a:rPr>
              <a:t>(70PT)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BF8505F6-A85B-4F26-8B97-72F9D8677A18}"/>
              </a:ext>
            </a:extLst>
          </p:cNvPr>
          <p:cNvSpPr txBox="1"/>
          <p:nvPr/>
        </p:nvSpPr>
        <p:spPr>
          <a:xfrm>
            <a:off x="720261" y="2709730"/>
            <a:ext cx="13556615" cy="7742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4400" spc="-20" dirty="0">
                <a:solidFill>
                  <a:srgbClr val="1F1557"/>
                </a:solidFill>
                <a:ea typeface="Calibri" charset="0"/>
                <a:cs typeface="Calibri" charset="0"/>
              </a:rPr>
              <a:t>These are just suggestions to aid in preparation for presentation over Virtual Platform</a:t>
            </a:r>
          </a:p>
          <a:p>
            <a:pPr marL="12700" marR="5080">
              <a:spcBef>
                <a:spcPts val="95"/>
              </a:spcBef>
            </a:pPr>
            <a:endParaRPr lang="en-US" sz="4400" spc="-2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12700" marR="5080">
              <a:spcBef>
                <a:spcPts val="95"/>
              </a:spcBef>
            </a:pPr>
            <a:r>
              <a:rPr lang="en-US" sz="4400" spc="-20" dirty="0">
                <a:solidFill>
                  <a:srgbClr val="1F1557"/>
                </a:solidFill>
                <a:ea typeface="Calibri" charset="0"/>
                <a:cs typeface="Calibri" charset="0"/>
              </a:rPr>
              <a:t>Focus on visual aids in the presentation slides and remember people will view on their laptops or mobile phones!</a:t>
            </a:r>
            <a:endParaRPr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12700">
              <a:lnSpc>
                <a:spcPts val="3960"/>
              </a:lnSpc>
              <a:spcBef>
                <a:spcPts val="3950"/>
              </a:spcBef>
            </a:pPr>
            <a:r>
              <a:rPr sz="4400" spc="-20" dirty="0">
                <a:solidFill>
                  <a:srgbClr val="1787CE"/>
                </a:solidFill>
                <a:ea typeface="Calibri" charset="0"/>
                <a:cs typeface="Calibri" charset="0"/>
              </a:rPr>
              <a:t>The</a:t>
            </a:r>
            <a:r>
              <a:rPr sz="4400" spc="-80" dirty="0">
                <a:solidFill>
                  <a:srgbClr val="1787CE"/>
                </a:solidFill>
                <a:ea typeface="Calibri" charset="0"/>
                <a:cs typeface="Calibri" charset="0"/>
              </a:rPr>
              <a:t> </a:t>
            </a:r>
            <a:r>
              <a:rPr sz="4400" spc="-35" dirty="0">
                <a:solidFill>
                  <a:srgbClr val="1787CE"/>
                </a:solidFill>
                <a:ea typeface="Calibri" charset="0"/>
                <a:cs typeface="Calibri" charset="0"/>
              </a:rPr>
              <a:t>bullets</a:t>
            </a:r>
            <a:endParaRPr sz="4400" dirty="0">
              <a:solidFill>
                <a:srgbClr val="1787CE"/>
              </a:solidFill>
              <a:ea typeface="Calibri" charset="0"/>
              <a:cs typeface="Calibri" charset="0"/>
            </a:endParaRPr>
          </a:p>
          <a:p>
            <a:pPr marL="12700" marR="1110615">
              <a:lnSpc>
                <a:spcPts val="3960"/>
              </a:lnSpc>
              <a:spcBef>
                <a:spcPts val="125"/>
              </a:spcBef>
            </a:pPr>
            <a:r>
              <a:rPr sz="4400" spc="-30" dirty="0">
                <a:solidFill>
                  <a:srgbClr val="1F1557"/>
                </a:solidFill>
                <a:ea typeface="Calibri" charset="0"/>
                <a:cs typeface="Calibri" charset="0"/>
              </a:rPr>
              <a:t>They </a:t>
            </a: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are </a:t>
            </a:r>
            <a:r>
              <a:rPr sz="4400" spc="-25" dirty="0">
                <a:solidFill>
                  <a:srgbClr val="1F1557"/>
                </a:solidFill>
                <a:ea typeface="Calibri" charset="0"/>
                <a:cs typeface="Calibri" charset="0"/>
              </a:rPr>
              <a:t>in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a </a:t>
            </a:r>
            <a:r>
              <a:rPr sz="4400" spc="-40" dirty="0">
                <a:solidFill>
                  <a:srgbClr val="1F1557"/>
                </a:solidFill>
                <a:ea typeface="Calibri" charset="0"/>
                <a:cs typeface="Calibri" charset="0"/>
              </a:rPr>
              <a:t>form </a:t>
            </a:r>
            <a:r>
              <a:rPr sz="4400" spc="-50" dirty="0">
                <a:solidFill>
                  <a:srgbClr val="1F1557"/>
                </a:solidFill>
                <a:ea typeface="Calibri" charset="0"/>
                <a:cs typeface="Calibri" charset="0"/>
              </a:rPr>
              <a:t>of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a </a:t>
            </a:r>
            <a:r>
              <a:rPr sz="4400" spc="-45" dirty="0">
                <a:solidFill>
                  <a:srgbClr val="1F1557"/>
                </a:solidFill>
                <a:ea typeface="Calibri" charset="0"/>
                <a:cs typeface="Calibri" charset="0"/>
              </a:rPr>
              <a:t>triangle </a:t>
            </a: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shape colored with the </a:t>
            </a:r>
            <a:r>
              <a:rPr sz="4400" spc="-30" dirty="0">
                <a:solidFill>
                  <a:srgbClr val="1F1557"/>
                </a:solidFill>
                <a:ea typeface="Calibri" charset="0"/>
                <a:cs typeface="Calibri" charset="0"/>
              </a:rPr>
              <a:t>Medium Blue, </a:t>
            </a:r>
            <a:r>
              <a:rPr sz="4400" spc="-40" dirty="0">
                <a:solidFill>
                  <a:srgbClr val="1F1557"/>
                </a:solidFill>
                <a:ea typeface="Calibri" charset="0"/>
                <a:cs typeface="Calibri" charset="0"/>
              </a:rPr>
              <a:t>as </a:t>
            </a: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the</a:t>
            </a:r>
            <a:r>
              <a:rPr sz="4400" spc="-50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5" dirty="0">
                <a:solidFill>
                  <a:srgbClr val="1F1557"/>
                </a:solidFill>
                <a:ea typeface="Calibri" charset="0"/>
                <a:cs typeface="Calibri" charset="0"/>
              </a:rPr>
              <a:t>following:</a:t>
            </a:r>
            <a:endParaRPr lang="en-US" sz="4400" spc="-55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12700" marR="1110615">
              <a:lnSpc>
                <a:spcPts val="3960"/>
              </a:lnSpc>
              <a:spcBef>
                <a:spcPts val="125"/>
              </a:spcBef>
            </a:pPr>
            <a:endParaRPr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Bullet</a:t>
            </a:r>
            <a:r>
              <a:rPr sz="4400" spc="325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1</a:t>
            </a:r>
            <a:endParaRPr lang="en-US"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Bullet</a:t>
            </a:r>
            <a:r>
              <a:rPr sz="4400" spc="330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2</a:t>
            </a:r>
            <a:endParaRPr lang="en-US"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9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>
            <a:extLst>
              <a:ext uri="{FF2B5EF4-FFF2-40B4-BE49-F238E27FC236}">
                <a16:creationId xmlns:a16="http://schemas.microsoft.com/office/drawing/2014/main" id="{C62F5E26-A8FF-42BA-BC5B-4E89686619E4}"/>
              </a:ext>
            </a:extLst>
          </p:cNvPr>
          <p:cNvSpPr txBox="1">
            <a:spLocks/>
          </p:cNvSpPr>
          <p:nvPr/>
        </p:nvSpPr>
        <p:spPr>
          <a:xfrm>
            <a:off x="720261" y="537021"/>
            <a:ext cx="19383839" cy="21698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7000" b="0" i="0">
                <a:solidFill>
                  <a:srgbClr val="009BD8"/>
                </a:solidFill>
                <a:latin typeface="HBKU" charset="0"/>
                <a:ea typeface="HBKU" charset="0"/>
                <a:cs typeface="HBKU" charset="0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US" kern="0" spc="-17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MATERIALS/METHODS</a:t>
            </a:r>
            <a:r>
              <a:rPr lang="en-US" kern="0" spc="-5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, UPPERCASE/ </a:t>
            </a:r>
            <a:r>
              <a:rPr lang="en-US" kern="0" spc="-4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CALIBRI </a:t>
            </a:r>
            <a:r>
              <a:rPr lang="en-US" kern="0" spc="-7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FONT</a:t>
            </a:r>
            <a:r>
              <a:rPr lang="en-US" kern="0" spc="415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kern="0" spc="-45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(70PT)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4A5A836A-8A09-43AE-A2E0-F0A363F812AA}"/>
              </a:ext>
            </a:extLst>
          </p:cNvPr>
          <p:cNvSpPr txBox="1"/>
          <p:nvPr/>
        </p:nvSpPr>
        <p:spPr>
          <a:xfrm>
            <a:off x="720261" y="2709730"/>
            <a:ext cx="13556615" cy="7742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4400" spc="-20" dirty="0">
                <a:solidFill>
                  <a:srgbClr val="1F1557"/>
                </a:solidFill>
                <a:ea typeface="Calibri" charset="0"/>
                <a:cs typeface="Calibri" charset="0"/>
              </a:rPr>
              <a:t>These are just suggestions to aid in preparation for presentation over Virtual Platform</a:t>
            </a:r>
          </a:p>
          <a:p>
            <a:pPr marL="12700" marR="5080">
              <a:spcBef>
                <a:spcPts val="95"/>
              </a:spcBef>
            </a:pPr>
            <a:endParaRPr lang="en-US" sz="4400" spc="-2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12700" marR="5080">
              <a:spcBef>
                <a:spcPts val="95"/>
              </a:spcBef>
            </a:pPr>
            <a:r>
              <a:rPr lang="en-US" sz="4400" spc="-20" dirty="0">
                <a:solidFill>
                  <a:srgbClr val="1F1557"/>
                </a:solidFill>
                <a:ea typeface="Calibri" charset="0"/>
                <a:cs typeface="Calibri" charset="0"/>
              </a:rPr>
              <a:t>Focus on visual aids in the presentation slides and remember people will view on their laptops or mobile phones!</a:t>
            </a:r>
            <a:endParaRPr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12700">
              <a:lnSpc>
                <a:spcPts val="3960"/>
              </a:lnSpc>
              <a:spcBef>
                <a:spcPts val="3950"/>
              </a:spcBef>
            </a:pPr>
            <a:r>
              <a:rPr sz="4400" spc="-20" dirty="0">
                <a:solidFill>
                  <a:srgbClr val="1787CE"/>
                </a:solidFill>
                <a:ea typeface="Calibri" charset="0"/>
                <a:cs typeface="Calibri" charset="0"/>
              </a:rPr>
              <a:t>The</a:t>
            </a:r>
            <a:r>
              <a:rPr sz="4400" spc="-80" dirty="0">
                <a:solidFill>
                  <a:srgbClr val="1787CE"/>
                </a:solidFill>
                <a:ea typeface="Calibri" charset="0"/>
                <a:cs typeface="Calibri" charset="0"/>
              </a:rPr>
              <a:t> </a:t>
            </a:r>
            <a:r>
              <a:rPr sz="4400" spc="-35" dirty="0">
                <a:solidFill>
                  <a:srgbClr val="1787CE"/>
                </a:solidFill>
                <a:ea typeface="Calibri" charset="0"/>
                <a:cs typeface="Calibri" charset="0"/>
              </a:rPr>
              <a:t>bullets</a:t>
            </a:r>
            <a:endParaRPr sz="4400" dirty="0">
              <a:solidFill>
                <a:srgbClr val="1787CE"/>
              </a:solidFill>
              <a:ea typeface="Calibri" charset="0"/>
              <a:cs typeface="Calibri" charset="0"/>
            </a:endParaRPr>
          </a:p>
          <a:p>
            <a:pPr marL="12700" marR="1110615">
              <a:lnSpc>
                <a:spcPts val="3960"/>
              </a:lnSpc>
              <a:spcBef>
                <a:spcPts val="125"/>
              </a:spcBef>
            </a:pPr>
            <a:r>
              <a:rPr sz="4400" spc="-30" dirty="0">
                <a:solidFill>
                  <a:srgbClr val="1F1557"/>
                </a:solidFill>
                <a:ea typeface="Calibri" charset="0"/>
                <a:cs typeface="Calibri" charset="0"/>
              </a:rPr>
              <a:t>They </a:t>
            </a: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are </a:t>
            </a:r>
            <a:r>
              <a:rPr sz="4400" spc="-25" dirty="0">
                <a:solidFill>
                  <a:srgbClr val="1F1557"/>
                </a:solidFill>
                <a:ea typeface="Calibri" charset="0"/>
                <a:cs typeface="Calibri" charset="0"/>
              </a:rPr>
              <a:t>in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a </a:t>
            </a:r>
            <a:r>
              <a:rPr sz="4400" spc="-40" dirty="0">
                <a:solidFill>
                  <a:srgbClr val="1F1557"/>
                </a:solidFill>
                <a:ea typeface="Calibri" charset="0"/>
                <a:cs typeface="Calibri" charset="0"/>
              </a:rPr>
              <a:t>form </a:t>
            </a:r>
            <a:r>
              <a:rPr sz="4400" spc="-50" dirty="0">
                <a:solidFill>
                  <a:srgbClr val="1F1557"/>
                </a:solidFill>
                <a:ea typeface="Calibri" charset="0"/>
                <a:cs typeface="Calibri" charset="0"/>
              </a:rPr>
              <a:t>of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a </a:t>
            </a:r>
            <a:r>
              <a:rPr sz="4400" spc="-45" dirty="0">
                <a:solidFill>
                  <a:srgbClr val="1F1557"/>
                </a:solidFill>
                <a:ea typeface="Calibri" charset="0"/>
                <a:cs typeface="Calibri" charset="0"/>
              </a:rPr>
              <a:t>triangle </a:t>
            </a: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shape colored with the </a:t>
            </a:r>
            <a:r>
              <a:rPr sz="4400" spc="-30" dirty="0">
                <a:solidFill>
                  <a:srgbClr val="1F1557"/>
                </a:solidFill>
                <a:ea typeface="Calibri" charset="0"/>
                <a:cs typeface="Calibri" charset="0"/>
              </a:rPr>
              <a:t>Medium Blue, </a:t>
            </a:r>
            <a:r>
              <a:rPr sz="4400" spc="-40" dirty="0">
                <a:solidFill>
                  <a:srgbClr val="1F1557"/>
                </a:solidFill>
                <a:ea typeface="Calibri" charset="0"/>
                <a:cs typeface="Calibri" charset="0"/>
              </a:rPr>
              <a:t>as </a:t>
            </a: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the</a:t>
            </a:r>
            <a:r>
              <a:rPr sz="4400" spc="-50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5" dirty="0">
                <a:solidFill>
                  <a:srgbClr val="1F1557"/>
                </a:solidFill>
                <a:ea typeface="Calibri" charset="0"/>
                <a:cs typeface="Calibri" charset="0"/>
              </a:rPr>
              <a:t>following:</a:t>
            </a:r>
            <a:endParaRPr lang="en-US" sz="4400" spc="-55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12700" marR="1110615">
              <a:lnSpc>
                <a:spcPts val="3960"/>
              </a:lnSpc>
              <a:spcBef>
                <a:spcPts val="125"/>
              </a:spcBef>
            </a:pPr>
            <a:endParaRPr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Bullet</a:t>
            </a:r>
            <a:r>
              <a:rPr sz="4400" spc="325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1</a:t>
            </a:r>
            <a:endParaRPr lang="en-US"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spcAft>
                <a:spcPts val="600"/>
              </a:spcAft>
              <a:buFontTx/>
              <a:buBlip>
                <a:blip r:embed="rId2"/>
              </a:buBlip>
            </a:pP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Bullet</a:t>
            </a:r>
            <a:r>
              <a:rPr sz="4400" spc="330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2</a:t>
            </a:r>
            <a:endParaRPr lang="en-US"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8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18889336-3423-4F24-B43B-2656438BFB24}"/>
              </a:ext>
            </a:extLst>
          </p:cNvPr>
          <p:cNvSpPr txBox="1">
            <a:spLocks/>
          </p:cNvSpPr>
          <p:nvPr/>
        </p:nvSpPr>
        <p:spPr>
          <a:xfrm>
            <a:off x="720261" y="549275"/>
            <a:ext cx="18865876" cy="109260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7000" b="0" i="0">
                <a:solidFill>
                  <a:srgbClr val="009BD8"/>
                </a:solidFill>
                <a:latin typeface="HBKU" charset="0"/>
                <a:ea typeface="HBKU" charset="0"/>
                <a:cs typeface="HBKU" charset="0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US" kern="0" spc="-17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  <a:r>
              <a:rPr lang="en-US" kern="0" spc="-5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, UPPERCASE/ </a:t>
            </a:r>
            <a:r>
              <a:rPr lang="en-US" kern="0" spc="-4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CALIBRI </a:t>
            </a:r>
            <a:r>
              <a:rPr lang="en-US" kern="0" spc="-70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FONT</a:t>
            </a:r>
            <a:r>
              <a:rPr lang="en-US" kern="0" spc="415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kern="0" spc="-45" dirty="0">
                <a:solidFill>
                  <a:srgbClr val="0088CE"/>
                </a:solidFill>
                <a:latin typeface="Calibri" charset="0"/>
                <a:ea typeface="Calibri" charset="0"/>
                <a:cs typeface="Calibri" charset="0"/>
              </a:rPr>
              <a:t>(70PT)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6AD78A5F-30FA-407A-A10C-CA0D76A3A424}"/>
              </a:ext>
            </a:extLst>
          </p:cNvPr>
          <p:cNvSpPr/>
          <p:nvPr/>
        </p:nvSpPr>
        <p:spPr>
          <a:xfrm>
            <a:off x="7405011" y="2166649"/>
            <a:ext cx="5724077" cy="3298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9BA6040-9953-4B40-ACDC-97FCB80E993E}"/>
              </a:ext>
            </a:extLst>
          </p:cNvPr>
          <p:cNvSpPr/>
          <p:nvPr/>
        </p:nvSpPr>
        <p:spPr>
          <a:xfrm>
            <a:off x="7405011" y="6107712"/>
            <a:ext cx="5724077" cy="3298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2EDA955-25A7-4AC8-8D9E-E9B64D0B693C}"/>
              </a:ext>
            </a:extLst>
          </p:cNvPr>
          <p:cNvSpPr/>
          <p:nvPr/>
        </p:nvSpPr>
        <p:spPr>
          <a:xfrm>
            <a:off x="13862050" y="2166649"/>
            <a:ext cx="5724087" cy="3298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B915974-D155-4167-99AE-084A061BB179}"/>
              </a:ext>
            </a:extLst>
          </p:cNvPr>
          <p:cNvSpPr/>
          <p:nvPr/>
        </p:nvSpPr>
        <p:spPr>
          <a:xfrm>
            <a:off x="13862050" y="6107712"/>
            <a:ext cx="5724087" cy="3298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5E621E0-16F7-4F89-837C-D4C623BCCDD6}"/>
              </a:ext>
            </a:extLst>
          </p:cNvPr>
          <p:cNvSpPr txBox="1"/>
          <p:nvPr/>
        </p:nvSpPr>
        <p:spPr>
          <a:xfrm>
            <a:off x="720262" y="2149475"/>
            <a:ext cx="6684750" cy="72694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4400" spc="-20" dirty="0">
                <a:solidFill>
                  <a:srgbClr val="1F1557"/>
                </a:solidFill>
                <a:ea typeface="Calibri" charset="0"/>
                <a:cs typeface="Calibri" charset="0"/>
              </a:rPr>
              <a:t>Suggestions</a:t>
            </a:r>
            <a:endParaRPr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12700">
              <a:lnSpc>
                <a:spcPts val="3960"/>
              </a:lnSpc>
              <a:spcBef>
                <a:spcPts val="3950"/>
              </a:spcBef>
            </a:pPr>
            <a:r>
              <a:rPr sz="4400" spc="-20" dirty="0">
                <a:solidFill>
                  <a:srgbClr val="0088CE"/>
                </a:solidFill>
                <a:ea typeface="Calibri" charset="0"/>
                <a:cs typeface="Calibri" charset="0"/>
              </a:rPr>
              <a:t>The</a:t>
            </a:r>
            <a:r>
              <a:rPr sz="4400" spc="-80" dirty="0">
                <a:solidFill>
                  <a:srgbClr val="0088CE"/>
                </a:solidFill>
                <a:ea typeface="Calibri" charset="0"/>
                <a:cs typeface="Calibri" charset="0"/>
              </a:rPr>
              <a:t> </a:t>
            </a:r>
            <a:r>
              <a:rPr sz="4400" spc="-35" dirty="0">
                <a:solidFill>
                  <a:srgbClr val="0088CE"/>
                </a:solidFill>
                <a:ea typeface="Calibri" charset="0"/>
                <a:cs typeface="Calibri" charset="0"/>
              </a:rPr>
              <a:t>bullets</a:t>
            </a:r>
            <a:endParaRPr sz="4400" dirty="0">
              <a:solidFill>
                <a:srgbClr val="0088CE"/>
              </a:solidFill>
              <a:ea typeface="Calibri" charset="0"/>
              <a:cs typeface="Calibri" charset="0"/>
            </a:endParaRPr>
          </a:p>
          <a:p>
            <a:pPr marL="12700" marR="1110615">
              <a:lnSpc>
                <a:spcPts val="3960"/>
              </a:lnSpc>
              <a:spcBef>
                <a:spcPts val="125"/>
              </a:spcBef>
            </a:pPr>
            <a:r>
              <a:rPr sz="4400" spc="-30" dirty="0">
                <a:solidFill>
                  <a:srgbClr val="1F1557"/>
                </a:solidFill>
                <a:ea typeface="Calibri" charset="0"/>
                <a:cs typeface="Calibri" charset="0"/>
              </a:rPr>
              <a:t>They </a:t>
            </a: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are </a:t>
            </a:r>
            <a:r>
              <a:rPr sz="4400" spc="-25" dirty="0">
                <a:solidFill>
                  <a:srgbClr val="1F1557"/>
                </a:solidFill>
                <a:ea typeface="Calibri" charset="0"/>
                <a:cs typeface="Calibri" charset="0"/>
              </a:rPr>
              <a:t>in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a </a:t>
            </a:r>
            <a:r>
              <a:rPr sz="4400" spc="-40" dirty="0">
                <a:solidFill>
                  <a:srgbClr val="1F1557"/>
                </a:solidFill>
                <a:ea typeface="Calibri" charset="0"/>
                <a:cs typeface="Calibri" charset="0"/>
              </a:rPr>
              <a:t>form </a:t>
            </a:r>
            <a:r>
              <a:rPr sz="4400" spc="-50" dirty="0">
                <a:solidFill>
                  <a:srgbClr val="1F1557"/>
                </a:solidFill>
                <a:ea typeface="Calibri" charset="0"/>
                <a:cs typeface="Calibri" charset="0"/>
              </a:rPr>
              <a:t>of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a </a:t>
            </a:r>
            <a:r>
              <a:rPr sz="4400" spc="-45" dirty="0">
                <a:solidFill>
                  <a:srgbClr val="1F1557"/>
                </a:solidFill>
                <a:ea typeface="Calibri" charset="0"/>
                <a:cs typeface="Calibri" charset="0"/>
              </a:rPr>
              <a:t>triangle </a:t>
            </a: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shape colored with the </a:t>
            </a:r>
            <a:r>
              <a:rPr sz="4400" spc="-30" dirty="0">
                <a:solidFill>
                  <a:srgbClr val="1F1557"/>
                </a:solidFill>
                <a:ea typeface="Calibri" charset="0"/>
                <a:cs typeface="Calibri" charset="0"/>
              </a:rPr>
              <a:t>Medium Blue,  </a:t>
            </a:r>
            <a:r>
              <a:rPr sz="4400" spc="-40" dirty="0">
                <a:solidFill>
                  <a:srgbClr val="1F1557"/>
                </a:solidFill>
                <a:ea typeface="Calibri" charset="0"/>
                <a:cs typeface="Calibri" charset="0"/>
              </a:rPr>
              <a:t>as </a:t>
            </a: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the</a:t>
            </a:r>
            <a:r>
              <a:rPr sz="4400" spc="-50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5" dirty="0">
                <a:solidFill>
                  <a:srgbClr val="1F1557"/>
                </a:solidFill>
                <a:ea typeface="Calibri" charset="0"/>
                <a:cs typeface="Calibri" charset="0"/>
              </a:rPr>
              <a:t>following:</a:t>
            </a:r>
            <a:endParaRPr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buFontTx/>
              <a:buBlip>
                <a:blip r:embed="rId6"/>
              </a:buBlip>
            </a:pP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Bullet</a:t>
            </a:r>
            <a:r>
              <a:rPr sz="4400" spc="325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1</a:t>
            </a:r>
            <a:endParaRPr lang="en-US"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buFontTx/>
              <a:buBlip>
                <a:blip r:embed="rId6"/>
              </a:buBlip>
            </a:pP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Bullet</a:t>
            </a:r>
            <a:r>
              <a:rPr sz="4400" spc="330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2</a:t>
            </a:r>
            <a:endParaRPr lang="en-US"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buFontTx/>
              <a:buBlip>
                <a:blip r:embed="rId6"/>
              </a:buBlip>
            </a:pP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Bullet</a:t>
            </a:r>
            <a:r>
              <a:rPr sz="4400" spc="330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3</a:t>
            </a:r>
            <a:endParaRPr lang="en-US" sz="4400" spc="-5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12700">
              <a:lnSpc>
                <a:spcPts val="3825"/>
              </a:lnSpc>
            </a:pPr>
            <a:endParaRPr lang="en-US" sz="4400" spc="-5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12700">
              <a:lnSpc>
                <a:spcPts val="3960"/>
              </a:lnSpc>
              <a:spcBef>
                <a:spcPts val="3950"/>
              </a:spcBef>
            </a:pPr>
            <a:r>
              <a:rPr lang="fr-FR" sz="4400" spc="-20" dirty="0">
                <a:solidFill>
                  <a:srgbClr val="0088CE"/>
                </a:solidFill>
                <a:cs typeface="Calibri" charset="0"/>
              </a:rPr>
              <a:t>Visual</a:t>
            </a:r>
          </a:p>
          <a:p>
            <a:pPr marL="12700">
              <a:lnSpc>
                <a:spcPts val="3825"/>
              </a:lnSpc>
            </a:pPr>
            <a:r>
              <a:rPr lang="fr-FR" sz="4400" dirty="0">
                <a:solidFill>
                  <a:srgbClr val="1F1557"/>
                </a:solidFill>
                <a:ea typeface="Calibri" charset="0"/>
                <a:cs typeface="Calibri" charset="0"/>
              </a:rPr>
              <a:t>figures, images, tables, etc…</a:t>
            </a:r>
          </a:p>
        </p:txBody>
      </p:sp>
    </p:spTree>
    <p:extLst>
      <p:ext uri="{BB962C8B-B14F-4D97-AF65-F5344CB8AC3E}">
        <p14:creationId xmlns:p14="http://schemas.microsoft.com/office/powerpoint/2010/main" val="16210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4814FFCC-B1B7-4F86-B8FB-120F7A1D93DC}"/>
              </a:ext>
            </a:extLst>
          </p:cNvPr>
          <p:cNvSpPr txBox="1">
            <a:spLocks/>
          </p:cNvSpPr>
          <p:nvPr/>
        </p:nvSpPr>
        <p:spPr>
          <a:xfrm>
            <a:off x="908050" y="320675"/>
            <a:ext cx="18399589" cy="327269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7000" b="0" i="0">
                <a:solidFill>
                  <a:srgbClr val="009BD8"/>
                </a:solidFill>
                <a:latin typeface="HBKU" charset="0"/>
                <a:ea typeface="HBKU" charset="0"/>
                <a:cs typeface="HBKU" charset="0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US" kern="0" spc="-50" dirty="0">
                <a:solidFill>
                  <a:srgbClr val="1E1656"/>
                </a:solidFill>
                <a:latin typeface="Calibri" charset="0"/>
                <a:ea typeface="Calibri" charset="0"/>
                <a:cs typeface="Calibri" charset="0"/>
              </a:rPr>
              <a:t>CONCLUSIONS SLIDE</a:t>
            </a:r>
          </a:p>
          <a:p>
            <a:pPr marL="12700">
              <a:spcBef>
                <a:spcPts val="120"/>
              </a:spcBef>
            </a:pPr>
            <a:r>
              <a:rPr lang="en-US" kern="0" spc="-55" dirty="0">
                <a:latin typeface="Calibri" charset="0"/>
                <a:ea typeface="Calibri" charset="0"/>
                <a:cs typeface="Calibri" charset="0"/>
              </a:rPr>
              <a:t>SPECS: </a:t>
            </a:r>
            <a:r>
              <a:rPr lang="en-US" kern="0" spc="-50" dirty="0">
                <a:latin typeface="Calibri" charset="0"/>
                <a:ea typeface="Calibri" charset="0"/>
                <a:cs typeface="Calibri" charset="0"/>
              </a:rPr>
              <a:t>UPPERCASE/ </a:t>
            </a:r>
            <a:r>
              <a:rPr lang="en-US" kern="0" spc="-35" dirty="0">
                <a:latin typeface="Calibri" charset="0"/>
                <a:ea typeface="Calibri" charset="0"/>
                <a:cs typeface="Calibri" charset="0"/>
              </a:rPr>
              <a:t>CALIBRI </a:t>
            </a:r>
            <a:r>
              <a:rPr lang="en-US" kern="0" spc="-70" dirty="0">
                <a:latin typeface="Calibri" charset="0"/>
                <a:ea typeface="Calibri" charset="0"/>
                <a:cs typeface="Calibri" charset="0"/>
              </a:rPr>
              <a:t>FONT</a:t>
            </a:r>
            <a:r>
              <a:rPr lang="en-US" kern="0" spc="155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kern="0" spc="-45" dirty="0">
                <a:latin typeface="Calibri" charset="0"/>
                <a:ea typeface="Calibri" charset="0"/>
                <a:cs typeface="Calibri" charset="0"/>
              </a:rPr>
              <a:t>(70PT)</a:t>
            </a:r>
          </a:p>
          <a:p>
            <a:pPr marL="12700">
              <a:spcBef>
                <a:spcPts val="120"/>
              </a:spcBef>
            </a:pPr>
            <a:endParaRPr lang="en-US" kern="0" spc="-50" dirty="0">
              <a:solidFill>
                <a:srgbClr val="1E165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B3CAC67-C9F7-4ABD-8369-136F808FAC93}"/>
              </a:ext>
            </a:extLst>
          </p:cNvPr>
          <p:cNvSpPr txBox="1"/>
          <p:nvPr/>
        </p:nvSpPr>
        <p:spPr>
          <a:xfrm>
            <a:off x="908051" y="2960003"/>
            <a:ext cx="12039600" cy="42430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4400" spc="-20" dirty="0">
                <a:solidFill>
                  <a:srgbClr val="1F1557"/>
                </a:solidFill>
                <a:ea typeface="Calibri" charset="0"/>
                <a:cs typeface="Calibri" charset="0"/>
              </a:rPr>
              <a:t>Suggestions</a:t>
            </a:r>
            <a:endParaRPr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12700">
              <a:lnSpc>
                <a:spcPts val="3960"/>
              </a:lnSpc>
              <a:spcBef>
                <a:spcPts val="3950"/>
              </a:spcBef>
            </a:pPr>
            <a:r>
              <a:rPr sz="4400" spc="-20" dirty="0">
                <a:solidFill>
                  <a:srgbClr val="0088CE"/>
                </a:solidFill>
                <a:ea typeface="Calibri" charset="0"/>
                <a:cs typeface="Calibri" charset="0"/>
              </a:rPr>
              <a:t>The</a:t>
            </a:r>
            <a:r>
              <a:rPr sz="4400" spc="-80" dirty="0">
                <a:solidFill>
                  <a:srgbClr val="0088CE"/>
                </a:solidFill>
                <a:ea typeface="Calibri" charset="0"/>
                <a:cs typeface="Calibri" charset="0"/>
              </a:rPr>
              <a:t> </a:t>
            </a:r>
            <a:r>
              <a:rPr sz="4400" spc="-35" dirty="0">
                <a:solidFill>
                  <a:srgbClr val="0088CE"/>
                </a:solidFill>
                <a:ea typeface="Calibri" charset="0"/>
                <a:cs typeface="Calibri" charset="0"/>
              </a:rPr>
              <a:t>bullets</a:t>
            </a:r>
            <a:endParaRPr sz="4400" dirty="0">
              <a:solidFill>
                <a:srgbClr val="0088CE"/>
              </a:solidFill>
              <a:ea typeface="Calibri" charset="0"/>
              <a:cs typeface="Calibri" charset="0"/>
            </a:endParaRPr>
          </a:p>
          <a:p>
            <a:pPr marL="12700" marR="1110615">
              <a:lnSpc>
                <a:spcPts val="3960"/>
              </a:lnSpc>
              <a:spcBef>
                <a:spcPts val="125"/>
              </a:spcBef>
            </a:pPr>
            <a:r>
              <a:rPr sz="4400" spc="-30" dirty="0">
                <a:solidFill>
                  <a:srgbClr val="1F1557"/>
                </a:solidFill>
                <a:ea typeface="Calibri" charset="0"/>
                <a:cs typeface="Calibri" charset="0"/>
              </a:rPr>
              <a:t>They </a:t>
            </a: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are </a:t>
            </a:r>
            <a:r>
              <a:rPr sz="4400" spc="-25" dirty="0">
                <a:solidFill>
                  <a:srgbClr val="1F1557"/>
                </a:solidFill>
                <a:ea typeface="Calibri" charset="0"/>
                <a:cs typeface="Calibri" charset="0"/>
              </a:rPr>
              <a:t>in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a </a:t>
            </a:r>
            <a:r>
              <a:rPr sz="4400" spc="-40" dirty="0">
                <a:solidFill>
                  <a:srgbClr val="1F1557"/>
                </a:solidFill>
                <a:ea typeface="Calibri" charset="0"/>
                <a:cs typeface="Calibri" charset="0"/>
              </a:rPr>
              <a:t>form </a:t>
            </a:r>
            <a:r>
              <a:rPr sz="4400" spc="-50" dirty="0">
                <a:solidFill>
                  <a:srgbClr val="1F1557"/>
                </a:solidFill>
                <a:ea typeface="Calibri" charset="0"/>
                <a:cs typeface="Calibri" charset="0"/>
              </a:rPr>
              <a:t>of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a </a:t>
            </a:r>
            <a:r>
              <a:rPr sz="4400" spc="-45" dirty="0">
                <a:solidFill>
                  <a:srgbClr val="1F1557"/>
                </a:solidFill>
                <a:ea typeface="Calibri" charset="0"/>
                <a:cs typeface="Calibri" charset="0"/>
              </a:rPr>
              <a:t>triangle </a:t>
            </a: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shape colored with the </a:t>
            </a:r>
            <a:r>
              <a:rPr sz="4400" spc="-30" dirty="0">
                <a:solidFill>
                  <a:srgbClr val="1F1557"/>
                </a:solidFill>
                <a:ea typeface="Calibri" charset="0"/>
                <a:cs typeface="Calibri" charset="0"/>
              </a:rPr>
              <a:t>Medium Blue,  </a:t>
            </a:r>
            <a:r>
              <a:rPr sz="4400" spc="-40" dirty="0">
                <a:solidFill>
                  <a:srgbClr val="1F1557"/>
                </a:solidFill>
                <a:ea typeface="Calibri" charset="0"/>
                <a:cs typeface="Calibri" charset="0"/>
              </a:rPr>
              <a:t>as </a:t>
            </a: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the</a:t>
            </a:r>
            <a:r>
              <a:rPr sz="4400" spc="-50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5" dirty="0">
                <a:solidFill>
                  <a:srgbClr val="1F1557"/>
                </a:solidFill>
                <a:ea typeface="Calibri" charset="0"/>
                <a:cs typeface="Calibri" charset="0"/>
              </a:rPr>
              <a:t>following:</a:t>
            </a:r>
            <a:endParaRPr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buFontTx/>
              <a:buBlip>
                <a:blip r:embed="rId2"/>
              </a:buBlip>
            </a:pP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Bullet</a:t>
            </a:r>
            <a:r>
              <a:rPr sz="4400" spc="325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1</a:t>
            </a:r>
            <a:endParaRPr lang="en-US"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buFontTx/>
              <a:buBlip>
                <a:blip r:embed="rId2"/>
              </a:buBlip>
            </a:pP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Bullet</a:t>
            </a:r>
            <a:r>
              <a:rPr sz="4400" spc="330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2</a:t>
            </a:r>
            <a:endParaRPr lang="en-US"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  <a:p>
            <a:pPr marL="469900" indent="-457200">
              <a:lnSpc>
                <a:spcPts val="3825"/>
              </a:lnSpc>
              <a:buFontTx/>
              <a:buBlip>
                <a:blip r:embed="rId2"/>
              </a:buBlip>
            </a:pPr>
            <a:r>
              <a:rPr sz="4400" spc="-35" dirty="0">
                <a:solidFill>
                  <a:srgbClr val="1F1557"/>
                </a:solidFill>
                <a:ea typeface="Calibri" charset="0"/>
                <a:cs typeface="Calibri" charset="0"/>
              </a:rPr>
              <a:t>Bullet</a:t>
            </a:r>
            <a:r>
              <a:rPr sz="4400" spc="330" dirty="0">
                <a:solidFill>
                  <a:srgbClr val="1F1557"/>
                </a:solidFill>
                <a:ea typeface="Calibri" charset="0"/>
                <a:cs typeface="Calibri" charset="0"/>
              </a:rPr>
              <a:t> </a:t>
            </a:r>
            <a:r>
              <a:rPr sz="4400" spc="-5" dirty="0">
                <a:solidFill>
                  <a:srgbClr val="1F1557"/>
                </a:solidFill>
                <a:ea typeface="Calibri" charset="0"/>
                <a:cs typeface="Calibri" charset="0"/>
              </a:rPr>
              <a:t>3</a:t>
            </a:r>
            <a:endParaRPr sz="4400" dirty="0">
              <a:solidFill>
                <a:srgbClr val="1F1557"/>
              </a:solidFill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408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7E2F2B5214448527DC29892CE1B1" ma:contentTypeVersion="14" ma:contentTypeDescription="Create a new document." ma:contentTypeScope="" ma:versionID="3c1ea807ca60fc249e3a8ada2837d290">
  <xsd:schema xmlns:xsd="http://www.w3.org/2001/XMLSchema" xmlns:xs="http://www.w3.org/2001/XMLSchema" xmlns:p="http://schemas.microsoft.com/office/2006/metadata/properties" xmlns:ns3="1bb833d2-4227-4af9-926c-89c9064c90d5" xmlns:ns4="456119a6-8a35-4859-8642-bbe22eb05419" targetNamespace="http://schemas.microsoft.com/office/2006/metadata/properties" ma:root="true" ma:fieldsID="1a59e5012b4450bcec4dd1169e78be71" ns3:_="" ns4:_="">
    <xsd:import namespace="1bb833d2-4227-4af9-926c-89c9064c90d5"/>
    <xsd:import namespace="456119a6-8a35-4859-8642-bbe22eb054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833d2-4227-4af9-926c-89c9064c9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119a6-8a35-4859-8642-bbe22eb0541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C4EAB0-1C21-461B-8FE4-DB83E0C71A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b833d2-4227-4af9-926c-89c9064c90d5"/>
    <ds:schemaRef ds:uri="456119a6-8a35-4859-8642-bbe22eb054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F03A59-A92E-4B19-BF78-4849E98A2D4E}">
  <ds:schemaRefs>
    <ds:schemaRef ds:uri="http://www.w3.org/XML/1998/namespace"/>
    <ds:schemaRef ds:uri="http://schemas.microsoft.com/office/2006/documentManagement/types"/>
    <ds:schemaRef ds:uri="1bb833d2-4227-4af9-926c-89c9064c90d5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56119a6-8a35-4859-8642-bbe22eb05419"/>
  </ds:schemaRefs>
</ds:datastoreItem>
</file>

<file path=customXml/itemProps3.xml><?xml version="1.0" encoding="utf-8"?>
<ds:datastoreItem xmlns:ds="http://schemas.openxmlformats.org/officeDocument/2006/customXml" ds:itemID="{AA6F3B97-81B0-4DB3-B050-A96E2EB687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380</Words>
  <Application>Microsoft Office PowerPoint</Application>
  <PresentationFormat>Custom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Libre Baskerville</vt:lpstr>
      <vt:lpstr>Open Sans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ANNUAL  STUDENT CONFERENCE WATER-ENERGY-FOOD</dc:title>
  <dc:creator>Dr. Jenny Lawler</dc:creator>
  <cp:lastModifiedBy>Dr. Yasir E. Mohieldeen</cp:lastModifiedBy>
  <cp:revision>43</cp:revision>
  <cp:lastPrinted>2017-03-05T07:50:00Z</cp:lastPrinted>
  <dcterms:created xsi:type="dcterms:W3CDTF">2017-02-23T11:05:54Z</dcterms:created>
  <dcterms:modified xsi:type="dcterms:W3CDTF">2021-11-03T07:29:15Z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2017-02-23T00:00:00Z</vt:filetime>
  </property>
  <property fmtid="{D5CDD505-2E9C-101B-9397-08002B2CF9AE}" pid="5" name="ContentTypeId">
    <vt:lpwstr>0x010100DA607E2F2B5214448527DC29892CE1B1</vt:lpwstr>
  </property>
</Properties>
</file>